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1"/>
  </p:sldMasterIdLst>
  <p:notesMasterIdLst>
    <p:notesMasterId r:id="rId31"/>
  </p:notesMasterIdLst>
  <p:handoutMasterIdLst>
    <p:handoutMasterId r:id="rId32"/>
  </p:handoutMasterIdLst>
  <p:sldIdLst>
    <p:sldId id="260" r:id="rId2"/>
    <p:sldId id="1244" r:id="rId3"/>
    <p:sldId id="1245" r:id="rId4"/>
    <p:sldId id="1182" r:id="rId5"/>
    <p:sldId id="1224" r:id="rId6"/>
    <p:sldId id="1225" r:id="rId7"/>
    <p:sldId id="1183" r:id="rId8"/>
    <p:sldId id="1234" r:id="rId9"/>
    <p:sldId id="1235" r:id="rId10"/>
    <p:sldId id="1241" r:id="rId11"/>
    <p:sldId id="1254" r:id="rId12"/>
    <p:sldId id="1255" r:id="rId13"/>
    <p:sldId id="1257" r:id="rId14"/>
    <p:sldId id="1256" r:id="rId15"/>
    <p:sldId id="1249" r:id="rId16"/>
    <p:sldId id="1252" r:id="rId17"/>
    <p:sldId id="1253" r:id="rId18"/>
    <p:sldId id="1236" r:id="rId19"/>
    <p:sldId id="1258" r:id="rId20"/>
    <p:sldId id="1260" r:id="rId21"/>
    <p:sldId id="1259" r:id="rId22"/>
    <p:sldId id="1261" r:id="rId23"/>
    <p:sldId id="1242" r:id="rId24"/>
    <p:sldId id="1237" r:id="rId25"/>
    <p:sldId id="1243" r:id="rId26"/>
    <p:sldId id="1262" r:id="rId27"/>
    <p:sldId id="1263" r:id="rId28"/>
    <p:sldId id="1240" r:id="rId29"/>
    <p:sldId id="259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Steven Zou" initials="SZ" lastIdx="1" clrIdx="2">
    <p:extLst>
      <p:ext uri="{19B8F6BF-5375-455C-9EA6-DF929625EA0E}">
        <p15:presenceInfo xmlns:p15="http://schemas.microsoft.com/office/powerpoint/2012/main" userId="S::szou@vmware.com::0f07617b-7645-4f33-a4c4-87c59f8a29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B3B3B3"/>
    <a:srgbClr val="BFBFBF"/>
    <a:srgbClr val="B2B2B2"/>
    <a:srgbClr val="D0D0D0"/>
    <a:srgbClr val="C4C4C4"/>
    <a:srgbClr val="C7C7C7"/>
    <a:srgbClr val="CECECE"/>
    <a:srgbClr val="D7D7D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 autoAdjust="0"/>
    <p:restoredTop sz="62843" autoAdjust="0"/>
  </p:normalViewPr>
  <p:slideViewPr>
    <p:cSldViewPr snapToGrid="0" snapToObjects="1">
      <p:cViewPr varScale="1">
        <p:scale>
          <a:sx n="77" d="100"/>
          <a:sy n="77" d="100"/>
        </p:scale>
        <p:origin x="23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12/15/18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12/15/18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71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70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08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2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2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32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3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1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7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1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8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9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31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7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4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13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83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97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3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4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12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1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4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2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58E4-D412-0046-87F9-8CDDD7DA6A0F}" type="datetimeFigureOut">
              <a:rPr kumimoji="1" lang="zh-CN" altLang="en-US" smtClean="0"/>
              <a:t>2018/12/15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3D046F4-223E-DF4F-BA77-F5EFAD895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867901" y="17253"/>
            <a:ext cx="2224226" cy="9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bg>
      <p:bgRef idx="1001">
        <a:schemeClr val="bg2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322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3140" y="1460425"/>
            <a:ext cx="11681657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342712" marR="0" lvl="0" indent="-3379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26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423" marR="0" lvl="1" indent="-3189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2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134" marR="0" lvl="2" indent="-2998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0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0847" marR="0" lvl="3" indent="-28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3558" marR="0" lvl="4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268" marR="0" lvl="5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98980" marR="0" lvl="6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1692" marR="0" lvl="7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4403" marR="0" lvl="8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47276" y="6370023"/>
            <a:ext cx="731509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A533C98-762F-5F4A-AB8B-9299EA423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867901" y="17253"/>
            <a:ext cx="2224226" cy="9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2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58E4-D412-0046-87F9-8CDDD7DA6A0F}" type="datetimeFigureOut">
              <a:rPr kumimoji="1" lang="zh-CN" altLang="en-US" smtClean="0"/>
              <a:t>2018/12/15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07496DD2-CDC3-CE49-A1C8-E190541F70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867901" y="17253"/>
            <a:ext cx="2224226" cy="9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5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811" y="1902456"/>
            <a:ext cx="6956201" cy="2387600"/>
          </a:xfrm>
        </p:spPr>
        <p:txBody>
          <a:bodyPr anchor="b">
            <a:normAutofit/>
          </a:bodyPr>
          <a:lstStyle>
            <a:lvl1pPr algn="l">
              <a:defRPr sz="5398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2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8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harbor/community/pull/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7.em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mailto:harbor_user@googlegroup.com" TargetMode="External"/><Relationship Id="rId10" Type="http://schemas.openxmlformats.org/officeDocument/2006/relationships/image" Target="../media/image55.png"/><Relationship Id="rId4" Type="http://schemas.openxmlformats.org/officeDocument/2006/relationships/hyperlink" Target="mailto:harbor_dev@googlegroup.com" TargetMode="External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vmware/harbor/" TargetMode="Externa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tiff"/><Relationship Id="rId5" Type="http://schemas.openxmlformats.org/officeDocument/2006/relationships/image" Target="../media/image23.png"/><Relationship Id="rId10" Type="http://schemas.openxmlformats.org/officeDocument/2006/relationships/image" Target="../media/image28.tiff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811" y="1902456"/>
            <a:ext cx="6956201" cy="1253339"/>
          </a:xfrm>
        </p:spPr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Dive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1631F-5AD9-9947-B1EF-E5BE4A8774F1}"/>
              </a:ext>
            </a:extLst>
          </p:cNvPr>
          <p:cNvSpPr/>
          <p:nvPr/>
        </p:nvSpPr>
        <p:spPr>
          <a:xfrm>
            <a:off x="3134781" y="3897352"/>
            <a:ext cx="49247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Steven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Zou, Engineer, VMware R&amp;D China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Daniel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Jiang, Engineer, VMware R&amp;D China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A1CCDDA-5002-514E-8397-64C447738352}"/>
              </a:ext>
            </a:extLst>
          </p:cNvPr>
          <p:cNvSpPr txBox="1">
            <a:spLocks/>
          </p:cNvSpPr>
          <p:nvPr/>
        </p:nvSpPr>
        <p:spPr>
          <a:xfrm>
            <a:off x="238096" y="3176132"/>
            <a:ext cx="6534919" cy="700882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cloud native registry</a:t>
            </a:r>
          </a:p>
        </p:txBody>
      </p:sp>
    </p:spTree>
    <p:extLst>
      <p:ext uri="{BB962C8B-B14F-4D97-AF65-F5344CB8AC3E}">
        <p14:creationId xmlns:p14="http://schemas.microsoft.com/office/powerpoint/2010/main" val="246946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account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10</a:t>
            </a:fld>
            <a:endParaRPr kumimoji="1"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02A432-CB94-3F49-8600-A603F2A360FC}"/>
              </a:ext>
            </a:extLst>
          </p:cNvPr>
          <p:cNvGrpSpPr/>
          <p:nvPr/>
        </p:nvGrpSpPr>
        <p:grpSpPr>
          <a:xfrm>
            <a:off x="1814254" y="2156043"/>
            <a:ext cx="2552700" cy="2623185"/>
            <a:chOff x="822581" y="2152650"/>
            <a:chExt cx="2552700" cy="262318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69F524-2C4B-684D-879A-330CC3C20885}"/>
                </a:ext>
              </a:extLst>
            </p:cNvPr>
            <p:cNvGrpSpPr/>
            <p:nvPr/>
          </p:nvGrpSpPr>
          <p:grpSpPr>
            <a:xfrm>
              <a:off x="822581" y="2152650"/>
              <a:ext cx="2552700" cy="2623185"/>
              <a:chOff x="9028113" y="2119748"/>
              <a:chExt cx="2552700" cy="262318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24D0746-F216-D841-A83C-AF64EFEF6C3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9497269" y="3430310"/>
                <a:ext cx="1614387" cy="11148"/>
              </a:xfrm>
              <a:prstGeom prst="line">
                <a:avLst/>
              </a:prstGeom>
              <a:ln w="57150">
                <a:solidFill>
                  <a:schemeClr val="tx1"/>
                </a:solidFill>
                <a:miter lim="800000"/>
                <a:tailEnd type="none"/>
              </a:ln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0E0958-98F8-7549-A1FD-7862F63A9BA3}"/>
                  </a:ext>
                </a:extLst>
              </p:cNvPr>
              <p:cNvSpPr txBox="1"/>
              <p:nvPr/>
            </p:nvSpPr>
            <p:spPr>
              <a:xfrm>
                <a:off x="9028113" y="3542604"/>
                <a:ext cx="2552699" cy="120032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Robot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account</a:t>
                </a:r>
              </a:p>
              <a:p>
                <a:pPr algn="ctr">
                  <a:spcAft>
                    <a:spcPts val="600"/>
                  </a:spcAft>
                </a:pPr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F799588C-D878-8546-8D93-46BF6A58B0F5}"/>
                  </a:ext>
                </a:extLst>
              </p:cNvPr>
              <p:cNvSpPr/>
              <p:nvPr/>
            </p:nvSpPr>
            <p:spPr>
              <a:xfrm>
                <a:off x="9028113" y="2119748"/>
                <a:ext cx="2552700" cy="2552700"/>
              </a:xfrm>
              <a:prstGeom prst="diamond">
                <a:avLst/>
              </a:prstGeom>
              <a:noFill/>
              <a:ln w="762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5696F0B-75FA-E54D-9013-7E7BED26C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7630" y="2551921"/>
              <a:ext cx="759666" cy="759666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A9EFD1-EE3A-4242-8CE7-732C26CB2085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44C901-F593-F542-BA0C-87CD23EBF3FA}"/>
              </a:ext>
            </a:extLst>
          </p:cNvPr>
          <p:cNvSpPr txBox="1"/>
          <p:nvPr/>
        </p:nvSpPr>
        <p:spPr>
          <a:xfrm>
            <a:off x="7134896" y="2083710"/>
            <a:ext cx="3979572" cy="238526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Secret Managed by project administrator for pull/push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real user credentials needed for CI system.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 the roadmap for next release.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452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Webhooks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11</a:t>
            </a:fld>
            <a:endParaRPr kumimoji="1" lang="zh-CN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DCD5A-D526-7B4B-8D88-198111A04D05}"/>
              </a:ext>
            </a:extLst>
          </p:cNvPr>
          <p:cNvGrpSpPr/>
          <p:nvPr/>
        </p:nvGrpSpPr>
        <p:grpSpPr>
          <a:xfrm>
            <a:off x="1819437" y="2146905"/>
            <a:ext cx="2552700" cy="2552700"/>
            <a:chOff x="3567116" y="2119748"/>
            <a:chExt cx="2552700" cy="25527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8BFF83F-DCB9-624A-9BD9-63995348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2254" y="2544961"/>
              <a:ext cx="702422" cy="702422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2D8E73-FC9A-264B-8D42-9A0D152EFCA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036272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35C02-5095-6F46-99D5-FF62F641A746}"/>
                </a:ext>
              </a:extLst>
            </p:cNvPr>
            <p:cNvSpPr txBox="1"/>
            <p:nvPr/>
          </p:nvSpPr>
          <p:spPr>
            <a:xfrm>
              <a:off x="3567116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Webhook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A7533792-826E-9048-AB40-D0D194377B24}"/>
                </a:ext>
              </a:extLst>
            </p:cNvPr>
            <p:cNvSpPr/>
            <p:nvPr/>
          </p:nvSpPr>
          <p:spPr>
            <a:xfrm>
              <a:off x="3567116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BCE361-6AC9-DD4C-8D57-C6AA9A6784FF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ABA1C31-FF52-BE4C-B229-86AAB6219230}"/>
              </a:ext>
            </a:extLst>
          </p:cNvPr>
          <p:cNvSpPr txBox="1"/>
          <p:nvPr/>
        </p:nvSpPr>
        <p:spPr>
          <a:xfrm>
            <a:off x="7134896" y="2083710"/>
            <a:ext cx="3979572" cy="20774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Notification for external services, trigger actions.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Internally an event framework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 defined endpoints, subscription to events.</a:t>
            </a:r>
          </a:p>
          <a:p>
            <a:pPr algn="l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44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Richer metadata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12</a:t>
            </a:fld>
            <a:endParaRPr kumimoji="1" lang="zh-CN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5FE0B2-383F-7743-A6DA-4B4AA8887B0E}"/>
              </a:ext>
            </a:extLst>
          </p:cNvPr>
          <p:cNvGrpSpPr/>
          <p:nvPr/>
        </p:nvGrpSpPr>
        <p:grpSpPr>
          <a:xfrm>
            <a:off x="1813341" y="2152650"/>
            <a:ext cx="2552700" cy="2552700"/>
            <a:chOff x="836616" y="2119748"/>
            <a:chExt cx="2552700" cy="25527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A9CF2-67EF-F145-9237-26C1ED9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120" y="2423532"/>
              <a:ext cx="945281" cy="945281"/>
            </a:xfrm>
            <a:prstGeom prst="rect">
              <a:avLst/>
            </a:prstGeom>
            <a:noFill/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A03B47-3F70-8A48-8395-8D267792F7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305772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E007E-6FDA-5E47-A16A-58BA025D6B8D}"/>
                </a:ext>
              </a:extLst>
            </p:cNvPr>
            <p:cNvSpPr txBox="1"/>
            <p:nvPr/>
          </p:nvSpPr>
          <p:spPr>
            <a:xfrm>
              <a:off x="836616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Metadata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26F6FBC5-F6B0-954D-ADEB-402AB210AAB9}"/>
                </a:ext>
              </a:extLst>
            </p:cNvPr>
            <p:cNvSpPr/>
            <p:nvPr/>
          </p:nvSpPr>
          <p:spPr>
            <a:xfrm>
              <a:off x="836616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3D937-EDAC-7F43-81EA-3C5762A3264D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906F00D-13B4-464A-90F1-0D2B6F68323F}"/>
              </a:ext>
            </a:extLst>
          </p:cNvPr>
          <p:cNvSpPr txBox="1"/>
          <p:nvPr/>
        </p:nvSpPr>
        <p:spPr>
          <a:xfrm>
            <a:off x="7134895" y="2083710"/>
            <a:ext cx="4005325" cy="315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Additional information of an image/asset.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Potential integration with OPA.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Proposal: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https://github.com/goharbor/community/pull/19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0244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harborctl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13</a:t>
            </a:fld>
            <a:endParaRPr kumimoji="1"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1272A8-B474-BA40-A265-5453EA3B2A19}"/>
              </a:ext>
            </a:extLst>
          </p:cNvPr>
          <p:cNvGrpSpPr/>
          <p:nvPr/>
        </p:nvGrpSpPr>
        <p:grpSpPr>
          <a:xfrm>
            <a:off x="1816299" y="2152650"/>
            <a:ext cx="2552700" cy="2552700"/>
            <a:chOff x="6297615" y="2119748"/>
            <a:chExt cx="2552700" cy="25527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308500-ABB3-AA47-B69C-B7F97360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0388" y="2680949"/>
              <a:ext cx="661569" cy="443251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069E98-0327-B64D-BB42-C7FD3365697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766771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458C32-FA89-A54A-B860-5A06C42F7C22}"/>
                </a:ext>
              </a:extLst>
            </p:cNvPr>
            <p:cNvSpPr txBox="1"/>
            <p:nvPr/>
          </p:nvSpPr>
          <p:spPr>
            <a:xfrm>
              <a:off x="6297615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CLI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A5248615-975A-3846-887B-BB27705CA150}"/>
                </a:ext>
              </a:extLst>
            </p:cNvPr>
            <p:cNvSpPr/>
            <p:nvPr/>
          </p:nvSpPr>
          <p:spPr>
            <a:xfrm>
              <a:off x="6297615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86611F-2943-F846-9A45-068868F1FA11}"/>
              </a:ext>
            </a:extLst>
          </p:cNvPr>
          <p:cNvSpPr txBox="1"/>
          <p:nvPr/>
        </p:nvSpPr>
        <p:spPr>
          <a:xfrm>
            <a:off x="7134895" y="2083710"/>
            <a:ext cx="4215729" cy="169277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Easier automation via script.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WIP by a community contributor.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Proposal: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goharbor</a:t>
            </a:r>
            <a:r>
              <a:rPr lang="en-US" sz="2000" dirty="0"/>
              <a:t>/community/pull/18 </a:t>
            </a:r>
          </a:p>
        </p:txBody>
      </p:sp>
    </p:spTree>
    <p:extLst>
      <p:ext uri="{BB962C8B-B14F-4D97-AF65-F5344CB8AC3E}">
        <p14:creationId xmlns:p14="http://schemas.microsoft.com/office/powerpoint/2010/main" val="174935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14</a:t>
            </a:fld>
            <a:endParaRPr kumimoji="1" lang="zh-CN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5FE0B2-383F-7743-A6DA-4B4AA8887B0E}"/>
              </a:ext>
            </a:extLst>
          </p:cNvPr>
          <p:cNvGrpSpPr/>
          <p:nvPr/>
        </p:nvGrpSpPr>
        <p:grpSpPr>
          <a:xfrm>
            <a:off x="6333826" y="2146905"/>
            <a:ext cx="2552700" cy="2552700"/>
            <a:chOff x="836616" y="2119748"/>
            <a:chExt cx="2552700" cy="25527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A9CF2-67EF-F145-9237-26C1ED98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120" y="2423532"/>
              <a:ext cx="945281" cy="945281"/>
            </a:xfrm>
            <a:prstGeom prst="rect">
              <a:avLst/>
            </a:prstGeom>
            <a:noFill/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A03B47-3F70-8A48-8395-8D267792F70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305772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6E007E-6FDA-5E47-A16A-58BA025D6B8D}"/>
                </a:ext>
              </a:extLst>
            </p:cNvPr>
            <p:cNvSpPr txBox="1"/>
            <p:nvPr/>
          </p:nvSpPr>
          <p:spPr>
            <a:xfrm>
              <a:off x="836616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Metadata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26F6FBC5-F6B0-954D-ADEB-402AB210AAB9}"/>
                </a:ext>
              </a:extLst>
            </p:cNvPr>
            <p:cNvSpPr/>
            <p:nvPr/>
          </p:nvSpPr>
          <p:spPr>
            <a:xfrm>
              <a:off x="836616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DCD5A-D526-7B4B-8D88-198111A04D05}"/>
              </a:ext>
            </a:extLst>
          </p:cNvPr>
          <p:cNvGrpSpPr/>
          <p:nvPr/>
        </p:nvGrpSpPr>
        <p:grpSpPr>
          <a:xfrm>
            <a:off x="3567322" y="2146905"/>
            <a:ext cx="2552700" cy="2552700"/>
            <a:chOff x="3567116" y="2119748"/>
            <a:chExt cx="2552700" cy="25527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8BFF83F-DCB9-624A-9BD9-63995348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2254" y="2544961"/>
              <a:ext cx="702422" cy="702422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2D8E73-FC9A-264B-8D42-9A0D152EFCA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036272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35C02-5095-6F46-99D5-FF62F641A746}"/>
                </a:ext>
              </a:extLst>
            </p:cNvPr>
            <p:cNvSpPr txBox="1"/>
            <p:nvPr/>
          </p:nvSpPr>
          <p:spPr>
            <a:xfrm>
              <a:off x="3567116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Webhook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A7533792-826E-9048-AB40-D0D194377B24}"/>
                </a:ext>
              </a:extLst>
            </p:cNvPr>
            <p:cNvSpPr/>
            <p:nvPr/>
          </p:nvSpPr>
          <p:spPr>
            <a:xfrm>
              <a:off x="3567116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1272A8-B474-BA40-A265-5453EA3B2A19}"/>
              </a:ext>
            </a:extLst>
          </p:cNvPr>
          <p:cNvGrpSpPr/>
          <p:nvPr/>
        </p:nvGrpSpPr>
        <p:grpSpPr>
          <a:xfrm>
            <a:off x="9002711" y="2152650"/>
            <a:ext cx="2552700" cy="2552700"/>
            <a:chOff x="6297615" y="2119748"/>
            <a:chExt cx="2552700" cy="25527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308500-ABB3-AA47-B69C-B7F97360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0388" y="2680949"/>
              <a:ext cx="661569" cy="443251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069E98-0327-B64D-BB42-C7FD3365697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766771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458C32-FA89-A54A-B860-5A06C42F7C22}"/>
                </a:ext>
              </a:extLst>
            </p:cNvPr>
            <p:cNvSpPr txBox="1"/>
            <p:nvPr/>
          </p:nvSpPr>
          <p:spPr>
            <a:xfrm>
              <a:off x="6297615" y="3553755"/>
              <a:ext cx="255269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CLI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A5248615-975A-3846-887B-BB27705CA150}"/>
                </a:ext>
              </a:extLst>
            </p:cNvPr>
            <p:cNvSpPr/>
            <p:nvPr/>
          </p:nvSpPr>
          <p:spPr>
            <a:xfrm>
              <a:off x="6297615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69F524-2C4B-684D-879A-330CC3C20885}"/>
              </a:ext>
            </a:extLst>
          </p:cNvPr>
          <p:cNvGrpSpPr/>
          <p:nvPr/>
        </p:nvGrpSpPr>
        <p:grpSpPr>
          <a:xfrm>
            <a:off x="822581" y="2152650"/>
            <a:ext cx="2552700" cy="2623185"/>
            <a:chOff x="9028113" y="2119748"/>
            <a:chExt cx="2552700" cy="262318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4D0746-F216-D841-A83C-AF64EFEF6C3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9497269" y="3430310"/>
              <a:ext cx="1614387" cy="11148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0E0958-98F8-7549-A1FD-7862F63A9BA3}"/>
                </a:ext>
              </a:extLst>
            </p:cNvPr>
            <p:cNvSpPr txBox="1"/>
            <p:nvPr/>
          </p:nvSpPr>
          <p:spPr>
            <a:xfrm>
              <a:off x="9028113" y="3542604"/>
              <a:ext cx="2552699" cy="120032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Robot </a:t>
              </a:r>
            </a:p>
            <a:p>
              <a:pPr algn="ctr">
                <a:spcAft>
                  <a:spcPts val="600"/>
                </a:spcAft>
              </a:pP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account</a:t>
              </a:r>
            </a:p>
            <a:p>
              <a:pPr algn="ctr">
                <a:spcAft>
                  <a:spcPts val="600"/>
                </a:spcAft>
              </a:pP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F799588C-D878-8546-8D93-46BF6A58B0F5}"/>
                </a:ext>
              </a:extLst>
            </p:cNvPr>
            <p:cNvSpPr/>
            <p:nvPr/>
          </p:nvSpPr>
          <p:spPr>
            <a:xfrm>
              <a:off x="9028113" y="2119748"/>
              <a:ext cx="2552700" cy="2552700"/>
            </a:xfrm>
            <a:prstGeom prst="diamond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5696F0B-75FA-E54D-9013-7E7BED26C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630" y="2551921"/>
            <a:ext cx="759666" cy="7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7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49" y="3278529"/>
            <a:ext cx="9744655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T2: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Enhancement in content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replication.</a:t>
            </a:r>
            <a:endParaRPr lang="en-US" sz="4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C1D2615-4551-434C-AD5A-7C34306C1A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38116" y="676246"/>
            <a:ext cx="2015664" cy="2053224"/>
          </a:xfrm>
          <a:custGeom>
            <a:avLst/>
            <a:gdLst>
              <a:gd name="T0" fmla="*/ 267 w 392"/>
              <a:gd name="T1" fmla="*/ 399 h 399"/>
              <a:gd name="T2" fmla="*/ 127 w 392"/>
              <a:gd name="T3" fmla="*/ 377 h 399"/>
              <a:gd name="T4" fmla="*/ 146 w 392"/>
              <a:gd name="T5" fmla="*/ 345 h 399"/>
              <a:gd name="T6" fmla="*/ 250 w 392"/>
              <a:gd name="T7" fmla="*/ 366 h 399"/>
              <a:gd name="T8" fmla="*/ 71 w 392"/>
              <a:gd name="T9" fmla="*/ 179 h 399"/>
              <a:gd name="T10" fmla="*/ 107 w 392"/>
              <a:gd name="T11" fmla="*/ 95 h 399"/>
              <a:gd name="T12" fmla="*/ 89 w 392"/>
              <a:gd name="T13" fmla="*/ 63 h 399"/>
              <a:gd name="T14" fmla="*/ 35 w 392"/>
              <a:gd name="T15" fmla="*/ 173 h 399"/>
              <a:gd name="T16" fmla="*/ 286 w 392"/>
              <a:gd name="T17" fmla="*/ 97 h 399"/>
              <a:gd name="T18" fmla="*/ 322 w 392"/>
              <a:gd name="T19" fmla="*/ 180 h 399"/>
              <a:gd name="T20" fmla="*/ 358 w 392"/>
              <a:gd name="T21" fmla="*/ 173 h 399"/>
              <a:gd name="T22" fmla="*/ 305 w 392"/>
              <a:gd name="T23" fmla="*/ 65 h 399"/>
              <a:gd name="T24" fmla="*/ 286 w 392"/>
              <a:gd name="T25" fmla="*/ 97 h 399"/>
              <a:gd name="T26" fmla="*/ 196 w 392"/>
              <a:gd name="T27" fmla="*/ 0 h 399"/>
              <a:gd name="T28" fmla="*/ 196 w 392"/>
              <a:gd name="T29" fmla="*/ 140 h 399"/>
              <a:gd name="T30" fmla="*/ 234 w 392"/>
              <a:gd name="T31" fmla="*/ 102 h 399"/>
              <a:gd name="T32" fmla="*/ 158 w 392"/>
              <a:gd name="T33" fmla="*/ 118 h 399"/>
              <a:gd name="T34" fmla="*/ 234 w 392"/>
              <a:gd name="T35" fmla="*/ 34 h 399"/>
              <a:gd name="T36" fmla="*/ 158 w 392"/>
              <a:gd name="T37" fmla="*/ 51 h 399"/>
              <a:gd name="T38" fmla="*/ 234 w 392"/>
              <a:gd name="T39" fmla="*/ 34 h 399"/>
              <a:gd name="T40" fmla="*/ 234 w 392"/>
              <a:gd name="T41" fmla="*/ 84 h 399"/>
              <a:gd name="T42" fmla="*/ 158 w 392"/>
              <a:gd name="T43" fmla="*/ 68 h 399"/>
              <a:gd name="T44" fmla="*/ 196 w 392"/>
              <a:gd name="T45" fmla="*/ 23 h 399"/>
              <a:gd name="T46" fmla="*/ 163 w 392"/>
              <a:gd name="T47" fmla="*/ 19 h 399"/>
              <a:gd name="T48" fmla="*/ 0 w 392"/>
              <a:gd name="T49" fmla="*/ 329 h 399"/>
              <a:gd name="T50" fmla="*/ 109 w 392"/>
              <a:gd name="T51" fmla="*/ 228 h 399"/>
              <a:gd name="T52" fmla="*/ 54 w 392"/>
              <a:gd name="T53" fmla="*/ 248 h 399"/>
              <a:gd name="T54" fmla="*/ 54 w 392"/>
              <a:gd name="T55" fmla="*/ 266 h 399"/>
              <a:gd name="T56" fmla="*/ 16 w 392"/>
              <a:gd name="T57" fmla="*/ 294 h 399"/>
              <a:gd name="T58" fmla="*/ 93 w 392"/>
              <a:gd name="T59" fmla="*/ 277 h 399"/>
              <a:gd name="T60" fmla="*/ 16 w 392"/>
              <a:gd name="T61" fmla="*/ 294 h 399"/>
              <a:gd name="T62" fmla="*/ 87 w 392"/>
              <a:gd name="T63" fmla="*/ 228 h 399"/>
              <a:gd name="T64" fmla="*/ 93 w 392"/>
              <a:gd name="T65" fmla="*/ 327 h 399"/>
              <a:gd name="T66" fmla="*/ 16 w 392"/>
              <a:gd name="T67" fmla="*/ 311 h 399"/>
              <a:gd name="T68" fmla="*/ 93 w 392"/>
              <a:gd name="T69" fmla="*/ 327 h 399"/>
              <a:gd name="T70" fmla="*/ 338 w 392"/>
              <a:gd name="T71" fmla="*/ 349 h 399"/>
              <a:gd name="T72" fmla="*/ 338 w 392"/>
              <a:gd name="T73" fmla="*/ 209 h 399"/>
              <a:gd name="T74" fmla="*/ 338 w 392"/>
              <a:gd name="T75" fmla="*/ 299 h 399"/>
              <a:gd name="T76" fmla="*/ 338 w 392"/>
              <a:gd name="T77" fmla="*/ 282 h 399"/>
              <a:gd name="T78" fmla="*/ 376 w 392"/>
              <a:gd name="T79" fmla="*/ 243 h 399"/>
              <a:gd name="T80" fmla="*/ 299 w 392"/>
              <a:gd name="T81" fmla="*/ 260 h 399"/>
              <a:gd name="T82" fmla="*/ 376 w 392"/>
              <a:gd name="T83" fmla="*/ 243 h 399"/>
              <a:gd name="T84" fmla="*/ 370 w 392"/>
              <a:gd name="T85" fmla="*/ 228 h 399"/>
              <a:gd name="T86" fmla="*/ 376 w 392"/>
              <a:gd name="T87" fmla="*/ 327 h 399"/>
              <a:gd name="T88" fmla="*/ 299 w 392"/>
              <a:gd name="T89" fmla="*/ 311 h 399"/>
              <a:gd name="T90" fmla="*/ 376 w 392"/>
              <a:gd name="T91" fmla="*/ 327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2" h="399">
                <a:moveTo>
                  <a:pt x="241" y="347"/>
                </a:moveTo>
                <a:cubicBezTo>
                  <a:pt x="280" y="360"/>
                  <a:pt x="280" y="360"/>
                  <a:pt x="280" y="360"/>
                </a:cubicBezTo>
                <a:cubicBezTo>
                  <a:pt x="267" y="399"/>
                  <a:pt x="267" y="399"/>
                  <a:pt x="267" y="399"/>
                </a:cubicBezTo>
                <a:cubicBezTo>
                  <a:pt x="258" y="380"/>
                  <a:pt x="258" y="380"/>
                  <a:pt x="258" y="380"/>
                </a:cubicBezTo>
                <a:cubicBezTo>
                  <a:pt x="238" y="388"/>
                  <a:pt x="217" y="392"/>
                  <a:pt x="196" y="392"/>
                </a:cubicBezTo>
                <a:cubicBezTo>
                  <a:pt x="172" y="392"/>
                  <a:pt x="149" y="387"/>
                  <a:pt x="127" y="377"/>
                </a:cubicBezTo>
                <a:cubicBezTo>
                  <a:pt x="117" y="395"/>
                  <a:pt x="117" y="395"/>
                  <a:pt x="117" y="395"/>
                </a:cubicBezTo>
                <a:cubicBezTo>
                  <a:pt x="106" y="356"/>
                  <a:pt x="106" y="356"/>
                  <a:pt x="106" y="356"/>
                </a:cubicBezTo>
                <a:cubicBezTo>
                  <a:pt x="146" y="345"/>
                  <a:pt x="146" y="345"/>
                  <a:pt x="146" y="345"/>
                </a:cubicBezTo>
                <a:cubicBezTo>
                  <a:pt x="135" y="363"/>
                  <a:pt x="135" y="363"/>
                  <a:pt x="135" y="363"/>
                </a:cubicBezTo>
                <a:cubicBezTo>
                  <a:pt x="154" y="371"/>
                  <a:pt x="175" y="376"/>
                  <a:pt x="196" y="376"/>
                </a:cubicBezTo>
                <a:cubicBezTo>
                  <a:pt x="215" y="376"/>
                  <a:pt x="233" y="372"/>
                  <a:pt x="250" y="366"/>
                </a:cubicBezTo>
                <a:lnTo>
                  <a:pt x="241" y="347"/>
                </a:lnTo>
                <a:close/>
                <a:moveTo>
                  <a:pt x="37" y="203"/>
                </a:moveTo>
                <a:cubicBezTo>
                  <a:pt x="71" y="179"/>
                  <a:pt x="71" y="179"/>
                  <a:pt x="71" y="179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6" y="158"/>
                  <a:pt x="64" y="141"/>
                  <a:pt x="75" y="126"/>
                </a:cubicBezTo>
                <a:cubicBezTo>
                  <a:pt x="84" y="114"/>
                  <a:pt x="95" y="104"/>
                  <a:pt x="107" y="95"/>
                </a:cubicBezTo>
                <a:cubicBezTo>
                  <a:pt x="118" y="113"/>
                  <a:pt x="118" y="113"/>
                  <a:pt x="118" y="11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89" y="63"/>
                  <a:pt x="89" y="63"/>
                  <a:pt x="89" y="63"/>
                </a:cubicBezTo>
                <a:cubicBezTo>
                  <a:pt x="99" y="81"/>
                  <a:pt x="99" y="81"/>
                  <a:pt x="99" y="81"/>
                </a:cubicBezTo>
                <a:cubicBezTo>
                  <a:pt x="85" y="91"/>
                  <a:pt x="73" y="103"/>
                  <a:pt x="63" y="117"/>
                </a:cubicBezTo>
                <a:cubicBezTo>
                  <a:pt x="50" y="133"/>
                  <a:pt x="40" y="152"/>
                  <a:pt x="35" y="173"/>
                </a:cubicBezTo>
                <a:cubicBezTo>
                  <a:pt x="14" y="169"/>
                  <a:pt x="14" y="169"/>
                  <a:pt x="14" y="169"/>
                </a:cubicBezTo>
                <a:lnTo>
                  <a:pt x="37" y="203"/>
                </a:lnTo>
                <a:close/>
                <a:moveTo>
                  <a:pt x="286" y="97"/>
                </a:moveTo>
                <a:cubicBezTo>
                  <a:pt x="296" y="104"/>
                  <a:pt x="305" y="112"/>
                  <a:pt x="313" y="121"/>
                </a:cubicBezTo>
                <a:cubicBezTo>
                  <a:pt x="326" y="137"/>
                  <a:pt x="336" y="156"/>
                  <a:pt x="342" y="176"/>
                </a:cubicBezTo>
                <a:cubicBezTo>
                  <a:pt x="322" y="180"/>
                  <a:pt x="322" y="180"/>
                  <a:pt x="322" y="180"/>
                </a:cubicBezTo>
                <a:cubicBezTo>
                  <a:pt x="356" y="203"/>
                  <a:pt x="356" y="203"/>
                  <a:pt x="356" y="203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1" y="150"/>
                  <a:pt x="340" y="129"/>
                  <a:pt x="325" y="111"/>
                </a:cubicBezTo>
                <a:cubicBezTo>
                  <a:pt x="316" y="100"/>
                  <a:pt x="306" y="91"/>
                  <a:pt x="295" y="83"/>
                </a:cubicBezTo>
                <a:cubicBezTo>
                  <a:pt x="305" y="65"/>
                  <a:pt x="305" y="65"/>
                  <a:pt x="305" y="65"/>
                </a:cubicBezTo>
                <a:cubicBezTo>
                  <a:pt x="265" y="75"/>
                  <a:pt x="265" y="75"/>
                  <a:pt x="265" y="75"/>
                </a:cubicBezTo>
                <a:cubicBezTo>
                  <a:pt x="276" y="115"/>
                  <a:pt x="276" y="115"/>
                  <a:pt x="276" y="115"/>
                </a:cubicBezTo>
                <a:lnTo>
                  <a:pt x="286" y="97"/>
                </a:lnTo>
                <a:close/>
                <a:moveTo>
                  <a:pt x="142" y="120"/>
                </a:moveTo>
                <a:cubicBezTo>
                  <a:pt x="142" y="19"/>
                  <a:pt x="142" y="19"/>
                  <a:pt x="142" y="19"/>
                </a:cubicBezTo>
                <a:cubicBezTo>
                  <a:pt x="142" y="1"/>
                  <a:pt x="183" y="0"/>
                  <a:pt x="196" y="0"/>
                </a:cubicBezTo>
                <a:cubicBezTo>
                  <a:pt x="209" y="0"/>
                  <a:pt x="250" y="1"/>
                  <a:pt x="250" y="19"/>
                </a:cubicBezTo>
                <a:cubicBezTo>
                  <a:pt x="250" y="120"/>
                  <a:pt x="250" y="120"/>
                  <a:pt x="250" y="120"/>
                </a:cubicBezTo>
                <a:cubicBezTo>
                  <a:pt x="250" y="139"/>
                  <a:pt x="209" y="140"/>
                  <a:pt x="196" y="140"/>
                </a:cubicBezTo>
                <a:cubicBezTo>
                  <a:pt x="183" y="140"/>
                  <a:pt x="142" y="139"/>
                  <a:pt x="142" y="120"/>
                </a:cubicBezTo>
                <a:close/>
                <a:moveTo>
                  <a:pt x="234" y="118"/>
                </a:moveTo>
                <a:cubicBezTo>
                  <a:pt x="234" y="102"/>
                  <a:pt x="234" y="102"/>
                  <a:pt x="234" y="102"/>
                </a:cubicBezTo>
                <a:cubicBezTo>
                  <a:pt x="221" y="106"/>
                  <a:pt x="204" y="106"/>
                  <a:pt x="196" y="106"/>
                </a:cubicBezTo>
                <a:cubicBezTo>
                  <a:pt x="188" y="106"/>
                  <a:pt x="171" y="106"/>
                  <a:pt x="158" y="102"/>
                </a:cubicBezTo>
                <a:cubicBezTo>
                  <a:pt x="158" y="118"/>
                  <a:pt x="158" y="118"/>
                  <a:pt x="158" y="118"/>
                </a:cubicBezTo>
                <a:cubicBezTo>
                  <a:pt x="162" y="120"/>
                  <a:pt x="175" y="124"/>
                  <a:pt x="196" y="124"/>
                </a:cubicBezTo>
                <a:cubicBezTo>
                  <a:pt x="217" y="124"/>
                  <a:pt x="230" y="120"/>
                  <a:pt x="234" y="118"/>
                </a:cubicBezTo>
                <a:close/>
                <a:moveTo>
                  <a:pt x="234" y="34"/>
                </a:moveTo>
                <a:cubicBezTo>
                  <a:pt x="221" y="39"/>
                  <a:pt x="204" y="39"/>
                  <a:pt x="196" y="39"/>
                </a:cubicBezTo>
                <a:cubicBezTo>
                  <a:pt x="188" y="39"/>
                  <a:pt x="171" y="39"/>
                  <a:pt x="158" y="34"/>
                </a:cubicBezTo>
                <a:cubicBezTo>
                  <a:pt x="158" y="51"/>
                  <a:pt x="158" y="51"/>
                  <a:pt x="158" y="51"/>
                </a:cubicBezTo>
                <a:cubicBezTo>
                  <a:pt x="162" y="53"/>
                  <a:pt x="175" y="57"/>
                  <a:pt x="196" y="57"/>
                </a:cubicBezTo>
                <a:cubicBezTo>
                  <a:pt x="217" y="57"/>
                  <a:pt x="230" y="53"/>
                  <a:pt x="234" y="51"/>
                </a:cubicBezTo>
                <a:lnTo>
                  <a:pt x="234" y="34"/>
                </a:lnTo>
                <a:close/>
                <a:moveTo>
                  <a:pt x="158" y="84"/>
                </a:moveTo>
                <a:cubicBezTo>
                  <a:pt x="162" y="87"/>
                  <a:pt x="175" y="90"/>
                  <a:pt x="196" y="90"/>
                </a:cubicBezTo>
                <a:cubicBezTo>
                  <a:pt x="217" y="90"/>
                  <a:pt x="230" y="87"/>
                  <a:pt x="234" y="84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21" y="72"/>
                  <a:pt x="204" y="73"/>
                  <a:pt x="196" y="73"/>
                </a:cubicBezTo>
                <a:cubicBezTo>
                  <a:pt x="188" y="73"/>
                  <a:pt x="171" y="72"/>
                  <a:pt x="158" y="68"/>
                </a:cubicBezTo>
                <a:lnTo>
                  <a:pt x="158" y="84"/>
                </a:lnTo>
                <a:close/>
                <a:moveTo>
                  <a:pt x="163" y="19"/>
                </a:moveTo>
                <a:cubicBezTo>
                  <a:pt x="170" y="21"/>
                  <a:pt x="181" y="23"/>
                  <a:pt x="196" y="23"/>
                </a:cubicBezTo>
                <a:cubicBezTo>
                  <a:pt x="211" y="23"/>
                  <a:pt x="222" y="21"/>
                  <a:pt x="229" y="19"/>
                </a:cubicBezTo>
                <a:cubicBezTo>
                  <a:pt x="222" y="17"/>
                  <a:pt x="211" y="16"/>
                  <a:pt x="196" y="16"/>
                </a:cubicBezTo>
                <a:cubicBezTo>
                  <a:pt x="181" y="16"/>
                  <a:pt x="170" y="17"/>
                  <a:pt x="163" y="19"/>
                </a:cubicBezTo>
                <a:close/>
                <a:moveTo>
                  <a:pt x="109" y="329"/>
                </a:moveTo>
                <a:cubicBezTo>
                  <a:pt x="109" y="348"/>
                  <a:pt x="67" y="349"/>
                  <a:pt x="54" y="349"/>
                </a:cubicBezTo>
                <a:cubicBezTo>
                  <a:pt x="42" y="349"/>
                  <a:pt x="0" y="348"/>
                  <a:pt x="0" y="329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10"/>
                  <a:pt x="42" y="209"/>
                  <a:pt x="54" y="209"/>
                </a:cubicBezTo>
                <a:cubicBezTo>
                  <a:pt x="67" y="209"/>
                  <a:pt x="109" y="210"/>
                  <a:pt x="109" y="228"/>
                </a:cubicBezTo>
                <a:lnTo>
                  <a:pt x="109" y="329"/>
                </a:lnTo>
                <a:close/>
                <a:moveTo>
                  <a:pt x="93" y="243"/>
                </a:moveTo>
                <a:cubicBezTo>
                  <a:pt x="80" y="248"/>
                  <a:pt x="62" y="248"/>
                  <a:pt x="54" y="248"/>
                </a:cubicBezTo>
                <a:cubicBezTo>
                  <a:pt x="47" y="248"/>
                  <a:pt x="29" y="248"/>
                  <a:pt x="16" y="243"/>
                </a:cubicBezTo>
                <a:cubicBezTo>
                  <a:pt x="16" y="260"/>
                  <a:pt x="16" y="260"/>
                  <a:pt x="16" y="260"/>
                </a:cubicBezTo>
                <a:cubicBezTo>
                  <a:pt x="20" y="262"/>
                  <a:pt x="34" y="266"/>
                  <a:pt x="54" y="266"/>
                </a:cubicBezTo>
                <a:cubicBezTo>
                  <a:pt x="75" y="266"/>
                  <a:pt x="89" y="262"/>
                  <a:pt x="93" y="260"/>
                </a:cubicBezTo>
                <a:lnTo>
                  <a:pt x="93" y="243"/>
                </a:lnTo>
                <a:close/>
                <a:moveTo>
                  <a:pt x="16" y="294"/>
                </a:moveTo>
                <a:cubicBezTo>
                  <a:pt x="20" y="296"/>
                  <a:pt x="33" y="299"/>
                  <a:pt x="54" y="299"/>
                </a:cubicBezTo>
                <a:cubicBezTo>
                  <a:pt x="75" y="299"/>
                  <a:pt x="89" y="296"/>
                  <a:pt x="93" y="294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80" y="281"/>
                  <a:pt x="62" y="282"/>
                  <a:pt x="54" y="282"/>
                </a:cubicBezTo>
                <a:cubicBezTo>
                  <a:pt x="47" y="282"/>
                  <a:pt x="29" y="281"/>
                  <a:pt x="16" y="277"/>
                </a:cubicBezTo>
                <a:lnTo>
                  <a:pt x="16" y="294"/>
                </a:lnTo>
                <a:close/>
                <a:moveTo>
                  <a:pt x="22" y="228"/>
                </a:moveTo>
                <a:cubicBezTo>
                  <a:pt x="28" y="230"/>
                  <a:pt x="39" y="232"/>
                  <a:pt x="54" y="232"/>
                </a:cubicBezTo>
                <a:cubicBezTo>
                  <a:pt x="69" y="232"/>
                  <a:pt x="81" y="230"/>
                  <a:pt x="87" y="228"/>
                </a:cubicBezTo>
                <a:cubicBezTo>
                  <a:pt x="81" y="227"/>
                  <a:pt x="69" y="225"/>
                  <a:pt x="54" y="225"/>
                </a:cubicBezTo>
                <a:cubicBezTo>
                  <a:pt x="39" y="225"/>
                  <a:pt x="28" y="227"/>
                  <a:pt x="22" y="228"/>
                </a:cubicBezTo>
                <a:close/>
                <a:moveTo>
                  <a:pt x="93" y="327"/>
                </a:moveTo>
                <a:cubicBezTo>
                  <a:pt x="93" y="311"/>
                  <a:pt x="93" y="311"/>
                  <a:pt x="93" y="311"/>
                </a:cubicBezTo>
                <a:cubicBezTo>
                  <a:pt x="80" y="315"/>
                  <a:pt x="62" y="315"/>
                  <a:pt x="54" y="315"/>
                </a:cubicBezTo>
                <a:cubicBezTo>
                  <a:pt x="47" y="315"/>
                  <a:pt x="29" y="315"/>
                  <a:pt x="16" y="311"/>
                </a:cubicBezTo>
                <a:cubicBezTo>
                  <a:pt x="16" y="327"/>
                  <a:pt x="16" y="327"/>
                  <a:pt x="16" y="327"/>
                </a:cubicBezTo>
                <a:cubicBezTo>
                  <a:pt x="20" y="330"/>
                  <a:pt x="34" y="333"/>
                  <a:pt x="54" y="333"/>
                </a:cubicBezTo>
                <a:cubicBezTo>
                  <a:pt x="75" y="333"/>
                  <a:pt x="89" y="330"/>
                  <a:pt x="93" y="327"/>
                </a:cubicBezTo>
                <a:close/>
                <a:moveTo>
                  <a:pt x="392" y="228"/>
                </a:moveTo>
                <a:cubicBezTo>
                  <a:pt x="392" y="329"/>
                  <a:pt x="392" y="329"/>
                  <a:pt x="392" y="329"/>
                </a:cubicBezTo>
                <a:cubicBezTo>
                  <a:pt x="392" y="348"/>
                  <a:pt x="350" y="349"/>
                  <a:pt x="338" y="349"/>
                </a:cubicBezTo>
                <a:cubicBezTo>
                  <a:pt x="325" y="349"/>
                  <a:pt x="283" y="348"/>
                  <a:pt x="283" y="329"/>
                </a:cubicBezTo>
                <a:cubicBezTo>
                  <a:pt x="283" y="228"/>
                  <a:pt x="283" y="228"/>
                  <a:pt x="283" y="228"/>
                </a:cubicBezTo>
                <a:cubicBezTo>
                  <a:pt x="283" y="210"/>
                  <a:pt x="325" y="209"/>
                  <a:pt x="338" y="209"/>
                </a:cubicBezTo>
                <a:cubicBezTo>
                  <a:pt x="350" y="209"/>
                  <a:pt x="392" y="210"/>
                  <a:pt x="392" y="228"/>
                </a:cubicBezTo>
                <a:close/>
                <a:moveTo>
                  <a:pt x="299" y="294"/>
                </a:moveTo>
                <a:cubicBezTo>
                  <a:pt x="303" y="296"/>
                  <a:pt x="317" y="299"/>
                  <a:pt x="338" y="299"/>
                </a:cubicBezTo>
                <a:cubicBezTo>
                  <a:pt x="359" y="299"/>
                  <a:pt x="372" y="296"/>
                  <a:pt x="376" y="294"/>
                </a:cubicBezTo>
                <a:cubicBezTo>
                  <a:pt x="376" y="277"/>
                  <a:pt x="376" y="277"/>
                  <a:pt x="376" y="277"/>
                </a:cubicBezTo>
                <a:cubicBezTo>
                  <a:pt x="363" y="281"/>
                  <a:pt x="345" y="282"/>
                  <a:pt x="338" y="282"/>
                </a:cubicBezTo>
                <a:cubicBezTo>
                  <a:pt x="330" y="282"/>
                  <a:pt x="312" y="281"/>
                  <a:pt x="299" y="277"/>
                </a:cubicBezTo>
                <a:lnTo>
                  <a:pt x="299" y="294"/>
                </a:lnTo>
                <a:close/>
                <a:moveTo>
                  <a:pt x="376" y="243"/>
                </a:moveTo>
                <a:cubicBezTo>
                  <a:pt x="363" y="248"/>
                  <a:pt x="345" y="248"/>
                  <a:pt x="338" y="248"/>
                </a:cubicBezTo>
                <a:cubicBezTo>
                  <a:pt x="330" y="248"/>
                  <a:pt x="312" y="248"/>
                  <a:pt x="299" y="243"/>
                </a:cubicBezTo>
                <a:cubicBezTo>
                  <a:pt x="299" y="260"/>
                  <a:pt x="299" y="260"/>
                  <a:pt x="299" y="260"/>
                </a:cubicBezTo>
                <a:cubicBezTo>
                  <a:pt x="303" y="262"/>
                  <a:pt x="317" y="266"/>
                  <a:pt x="338" y="266"/>
                </a:cubicBezTo>
                <a:cubicBezTo>
                  <a:pt x="359" y="266"/>
                  <a:pt x="372" y="262"/>
                  <a:pt x="376" y="260"/>
                </a:cubicBezTo>
                <a:lnTo>
                  <a:pt x="376" y="243"/>
                </a:lnTo>
                <a:close/>
                <a:moveTo>
                  <a:pt x="305" y="228"/>
                </a:moveTo>
                <a:cubicBezTo>
                  <a:pt x="311" y="230"/>
                  <a:pt x="323" y="232"/>
                  <a:pt x="338" y="232"/>
                </a:cubicBezTo>
                <a:cubicBezTo>
                  <a:pt x="353" y="232"/>
                  <a:pt x="364" y="230"/>
                  <a:pt x="370" y="228"/>
                </a:cubicBezTo>
                <a:cubicBezTo>
                  <a:pt x="364" y="227"/>
                  <a:pt x="353" y="225"/>
                  <a:pt x="338" y="225"/>
                </a:cubicBezTo>
                <a:cubicBezTo>
                  <a:pt x="323" y="225"/>
                  <a:pt x="311" y="227"/>
                  <a:pt x="305" y="228"/>
                </a:cubicBezTo>
                <a:close/>
                <a:moveTo>
                  <a:pt x="376" y="327"/>
                </a:moveTo>
                <a:cubicBezTo>
                  <a:pt x="376" y="311"/>
                  <a:pt x="376" y="311"/>
                  <a:pt x="376" y="311"/>
                </a:cubicBezTo>
                <a:cubicBezTo>
                  <a:pt x="363" y="315"/>
                  <a:pt x="345" y="315"/>
                  <a:pt x="338" y="315"/>
                </a:cubicBezTo>
                <a:cubicBezTo>
                  <a:pt x="330" y="315"/>
                  <a:pt x="312" y="315"/>
                  <a:pt x="299" y="311"/>
                </a:cubicBezTo>
                <a:cubicBezTo>
                  <a:pt x="299" y="327"/>
                  <a:pt x="299" y="327"/>
                  <a:pt x="299" y="327"/>
                </a:cubicBezTo>
                <a:cubicBezTo>
                  <a:pt x="303" y="330"/>
                  <a:pt x="317" y="333"/>
                  <a:pt x="338" y="333"/>
                </a:cubicBezTo>
                <a:cubicBezTo>
                  <a:pt x="359" y="333"/>
                  <a:pt x="372" y="330"/>
                  <a:pt x="376" y="32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753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1AD6-61ED-6E40-A831-4796F2B5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- today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D11D5-5163-0645-9126-F2B2DA6F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A0F4-C3DA-7841-B76B-911C3A1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4F2274-61A1-9246-855A-E093A25B7853}"/>
              </a:ext>
            </a:extLst>
          </p:cNvPr>
          <p:cNvSpPr/>
          <p:nvPr/>
        </p:nvSpPr>
        <p:spPr>
          <a:xfrm>
            <a:off x="2922989" y="2653049"/>
            <a:ext cx="1764406" cy="1371598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Harbor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AAD9BF7-7348-D14E-A8EE-70ED7EEDDDB6}"/>
              </a:ext>
            </a:extLst>
          </p:cNvPr>
          <p:cNvSpPr/>
          <p:nvPr/>
        </p:nvSpPr>
        <p:spPr>
          <a:xfrm>
            <a:off x="7501430" y="2653049"/>
            <a:ext cx="1764406" cy="1353889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Harbor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1C98FD0-7080-9848-B8D4-18BC4028EB88}"/>
              </a:ext>
            </a:extLst>
          </p:cNvPr>
          <p:cNvSpPr/>
          <p:nvPr/>
        </p:nvSpPr>
        <p:spPr>
          <a:xfrm>
            <a:off x="4802407" y="3148348"/>
            <a:ext cx="2584009" cy="38100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D2EC-AA72-DF46-A42A-1FDE37988B13}"/>
              </a:ext>
            </a:extLst>
          </p:cNvPr>
          <p:cNvSpPr txBox="1"/>
          <p:nvPr/>
        </p:nvSpPr>
        <p:spPr>
          <a:xfrm>
            <a:off x="5337264" y="2963682"/>
            <a:ext cx="154546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Filters, Schedule</a:t>
            </a:r>
          </a:p>
        </p:txBody>
      </p:sp>
    </p:spTree>
    <p:extLst>
      <p:ext uri="{BB962C8B-B14F-4D97-AF65-F5344CB8AC3E}">
        <p14:creationId xmlns:p14="http://schemas.microsoft.com/office/powerpoint/2010/main" val="36066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1AD6-61ED-6E40-A831-4796F2B5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- Multi-target, Bi-Direction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D11D5-5163-0645-9126-F2B2DA6F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A0F4-C3DA-7841-B76B-911C3A1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4F2274-61A1-9246-855A-E093A25B7853}"/>
              </a:ext>
            </a:extLst>
          </p:cNvPr>
          <p:cNvSpPr/>
          <p:nvPr/>
        </p:nvSpPr>
        <p:spPr>
          <a:xfrm>
            <a:off x="2922989" y="2653049"/>
            <a:ext cx="1764406" cy="1371598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Harbor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AAD9BF7-7348-D14E-A8EE-70ED7EEDDDB6}"/>
              </a:ext>
            </a:extLst>
          </p:cNvPr>
          <p:cNvSpPr/>
          <p:nvPr/>
        </p:nvSpPr>
        <p:spPr>
          <a:xfrm>
            <a:off x="7726810" y="4377440"/>
            <a:ext cx="1764406" cy="1206786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Harbor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F0DD6009-F198-AF4E-B446-E2A271CF8B00}"/>
              </a:ext>
            </a:extLst>
          </p:cNvPr>
          <p:cNvSpPr/>
          <p:nvPr/>
        </p:nvSpPr>
        <p:spPr>
          <a:xfrm rot="12492958">
            <a:off x="4767595" y="4072659"/>
            <a:ext cx="3011722" cy="32877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5F3DF-A626-474E-A5CA-5C37D183E932}"/>
              </a:ext>
            </a:extLst>
          </p:cNvPr>
          <p:cNvSpPr txBox="1"/>
          <p:nvPr/>
        </p:nvSpPr>
        <p:spPr>
          <a:xfrm>
            <a:off x="7859517" y="3831922"/>
            <a:ext cx="1893708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/>
              <a:t>……</a:t>
            </a:r>
            <a:endParaRPr lang="en-US" sz="1200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29CBE6F-95B4-AC49-9677-0E3B3E95C6F0}"/>
              </a:ext>
            </a:extLst>
          </p:cNvPr>
          <p:cNvSpPr/>
          <p:nvPr/>
        </p:nvSpPr>
        <p:spPr>
          <a:xfrm>
            <a:off x="7678100" y="1072776"/>
            <a:ext cx="1764406" cy="1206786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Docker Hub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CA2988B-C895-304F-9BCA-830EA89C6FA8}"/>
              </a:ext>
            </a:extLst>
          </p:cNvPr>
          <p:cNvSpPr/>
          <p:nvPr/>
        </p:nvSpPr>
        <p:spPr>
          <a:xfrm>
            <a:off x="7678100" y="2567821"/>
            <a:ext cx="1764406" cy="1206786"/>
          </a:xfrm>
          <a:prstGeom prst="can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</a:rPr>
              <a:t>GCR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5D6A0272-9F48-074B-877A-81CD57A3C394}"/>
              </a:ext>
            </a:extLst>
          </p:cNvPr>
          <p:cNvSpPr/>
          <p:nvPr/>
        </p:nvSpPr>
        <p:spPr>
          <a:xfrm rot="10800000">
            <a:off x="4868811" y="3174462"/>
            <a:ext cx="2627872" cy="32877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FCFC20A7-9F53-3941-987D-AAF690E0A81D}"/>
              </a:ext>
            </a:extLst>
          </p:cNvPr>
          <p:cNvSpPr/>
          <p:nvPr/>
        </p:nvSpPr>
        <p:spPr>
          <a:xfrm rot="8973049">
            <a:off x="4674435" y="2194474"/>
            <a:ext cx="3049334" cy="324167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E367-F0E0-D844-8AE8-D9CCEBB81CDD}"/>
              </a:ext>
            </a:extLst>
          </p:cNvPr>
          <p:cNvSpPr/>
          <p:nvPr/>
        </p:nvSpPr>
        <p:spPr>
          <a:xfrm>
            <a:off x="2546499" y="5867963"/>
            <a:ext cx="7305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Proposal: </a:t>
            </a:r>
            <a:r>
              <a:rPr lang="en-US" sz="2000" u="sng" dirty="0"/>
              <a:t>https://</a:t>
            </a:r>
            <a:r>
              <a:rPr lang="en-US" sz="2000" u="sng" dirty="0" err="1"/>
              <a:t>github.com</a:t>
            </a:r>
            <a:r>
              <a:rPr lang="en-US" sz="2000" u="sng" dirty="0"/>
              <a:t>/</a:t>
            </a:r>
            <a:r>
              <a:rPr lang="en-US" sz="2000" u="sng" dirty="0" err="1"/>
              <a:t>goharbor</a:t>
            </a:r>
            <a:r>
              <a:rPr lang="en-US" sz="2000" u="sng" dirty="0"/>
              <a:t>/community/pull/21</a:t>
            </a:r>
          </a:p>
        </p:txBody>
      </p:sp>
    </p:spTree>
    <p:extLst>
      <p:ext uri="{BB962C8B-B14F-4D97-AF65-F5344CB8AC3E}">
        <p14:creationId xmlns:p14="http://schemas.microsoft.com/office/powerpoint/2010/main" val="269259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49" y="3278529"/>
            <a:ext cx="10230365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T3: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tenancy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model?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C7B734-9126-8544-8115-1BD53F808E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0335" y="655542"/>
            <a:ext cx="2015671" cy="2018227"/>
          </a:xfrm>
          <a:custGeom>
            <a:avLst/>
            <a:gdLst>
              <a:gd name="T0" fmla="*/ 35 w 384"/>
              <a:gd name="T1" fmla="*/ 83 h 385"/>
              <a:gd name="T2" fmla="*/ 91 w 384"/>
              <a:gd name="T3" fmla="*/ 49 h 385"/>
              <a:gd name="T4" fmla="*/ 57 w 384"/>
              <a:gd name="T5" fmla="*/ 80 h 385"/>
              <a:gd name="T6" fmla="*/ 22 w 384"/>
              <a:gd name="T7" fmla="*/ 148 h 385"/>
              <a:gd name="T8" fmla="*/ 0 w 384"/>
              <a:gd name="T9" fmla="*/ 194 h 385"/>
              <a:gd name="T10" fmla="*/ 146 w 384"/>
              <a:gd name="T11" fmla="*/ 23 h 385"/>
              <a:gd name="T12" fmla="*/ 104 w 384"/>
              <a:gd name="T13" fmla="*/ 41 h 385"/>
              <a:gd name="T14" fmla="*/ 366 w 384"/>
              <a:gd name="T15" fmla="*/ 112 h 385"/>
              <a:gd name="T16" fmla="*/ 351 w 384"/>
              <a:gd name="T17" fmla="*/ 118 h 385"/>
              <a:gd name="T18" fmla="*/ 372 w 384"/>
              <a:gd name="T19" fmla="*/ 127 h 385"/>
              <a:gd name="T20" fmla="*/ 17 w 384"/>
              <a:gd name="T21" fmla="*/ 209 h 385"/>
              <a:gd name="T22" fmla="*/ 27 w 384"/>
              <a:gd name="T23" fmla="*/ 254 h 385"/>
              <a:gd name="T24" fmla="*/ 288 w 384"/>
              <a:gd name="T25" fmla="*/ 27 h 385"/>
              <a:gd name="T26" fmla="*/ 328 w 384"/>
              <a:gd name="T27" fmla="*/ 57 h 385"/>
              <a:gd name="T28" fmla="*/ 159 w 384"/>
              <a:gd name="T29" fmla="*/ 4 h 385"/>
              <a:gd name="T30" fmla="*/ 273 w 384"/>
              <a:gd name="T31" fmla="*/ 19 h 385"/>
              <a:gd name="T32" fmla="*/ 266 w 384"/>
              <a:gd name="T33" fmla="*/ 33 h 385"/>
              <a:gd name="T34" fmla="*/ 176 w 384"/>
              <a:gd name="T35" fmla="*/ 384 h 385"/>
              <a:gd name="T36" fmla="*/ 223 w 384"/>
              <a:gd name="T37" fmla="*/ 366 h 385"/>
              <a:gd name="T38" fmla="*/ 303 w 384"/>
              <a:gd name="T39" fmla="*/ 350 h 385"/>
              <a:gd name="T40" fmla="*/ 293 w 384"/>
              <a:gd name="T41" fmla="*/ 337 h 385"/>
              <a:gd name="T42" fmla="*/ 288 w 384"/>
              <a:gd name="T43" fmla="*/ 359 h 385"/>
              <a:gd name="T44" fmla="*/ 111 w 384"/>
              <a:gd name="T45" fmla="*/ 367 h 385"/>
              <a:gd name="T46" fmla="*/ 118 w 384"/>
              <a:gd name="T47" fmla="*/ 353 h 385"/>
              <a:gd name="T48" fmla="*/ 350 w 384"/>
              <a:gd name="T49" fmla="*/ 303 h 385"/>
              <a:gd name="T50" fmla="*/ 336 w 384"/>
              <a:gd name="T51" fmla="*/ 294 h 385"/>
              <a:gd name="T52" fmla="*/ 362 w 384"/>
              <a:gd name="T53" fmla="*/ 238 h 385"/>
              <a:gd name="T54" fmla="*/ 379 w 384"/>
              <a:gd name="T55" fmla="*/ 193 h 385"/>
              <a:gd name="T56" fmla="*/ 105 w 384"/>
              <a:gd name="T57" fmla="*/ 346 h 385"/>
              <a:gd name="T58" fmla="*/ 33 w 384"/>
              <a:gd name="T59" fmla="*/ 268 h 385"/>
              <a:gd name="T60" fmla="*/ 58 w 384"/>
              <a:gd name="T61" fmla="*/ 307 h 385"/>
              <a:gd name="T62" fmla="*/ 80 w 384"/>
              <a:gd name="T63" fmla="*/ 298 h 385"/>
              <a:gd name="T64" fmla="*/ 149 w 384"/>
              <a:gd name="T65" fmla="*/ 232 h 385"/>
              <a:gd name="T66" fmla="*/ 90 w 384"/>
              <a:gd name="T67" fmla="*/ 171 h 385"/>
              <a:gd name="T68" fmla="*/ 66 w 384"/>
              <a:gd name="T69" fmla="*/ 122 h 385"/>
              <a:gd name="T70" fmla="*/ 140 w 384"/>
              <a:gd name="T71" fmla="*/ 166 h 385"/>
              <a:gd name="T72" fmla="*/ 161 w 384"/>
              <a:gd name="T73" fmla="*/ 61 h 385"/>
              <a:gd name="T74" fmla="*/ 200 w 384"/>
              <a:gd name="T75" fmla="*/ 91 h 385"/>
              <a:gd name="T76" fmla="*/ 287 w 384"/>
              <a:gd name="T77" fmla="*/ 156 h 385"/>
              <a:gd name="T78" fmla="*/ 348 w 384"/>
              <a:gd name="T79" fmla="*/ 152 h 385"/>
              <a:gd name="T80" fmla="*/ 249 w 384"/>
              <a:gd name="T81" fmla="*/ 181 h 385"/>
              <a:gd name="T82" fmla="*/ 268 w 384"/>
              <a:gd name="T83" fmla="*/ 268 h 385"/>
              <a:gd name="T84" fmla="*/ 274 w 384"/>
              <a:gd name="T85" fmla="*/ 329 h 385"/>
              <a:gd name="T86" fmla="*/ 221 w 384"/>
              <a:gd name="T87" fmla="*/ 243 h 385"/>
              <a:gd name="T88" fmla="*/ 130 w 384"/>
              <a:gd name="T89" fmla="*/ 274 h 385"/>
              <a:gd name="T90" fmla="*/ 274 w 384"/>
              <a:gd name="T91" fmla="*/ 283 h 385"/>
              <a:gd name="T92" fmla="*/ 289 w 384"/>
              <a:gd name="T93" fmla="*/ 298 h 385"/>
              <a:gd name="T94" fmla="*/ 317 w 384"/>
              <a:gd name="T95" fmla="*/ 167 h 385"/>
              <a:gd name="T96" fmla="*/ 302 w 384"/>
              <a:gd name="T97" fmla="*/ 152 h 385"/>
              <a:gd name="T98" fmla="*/ 51 w 384"/>
              <a:gd name="T99" fmla="*/ 152 h 385"/>
              <a:gd name="T100" fmla="*/ 192 w 384"/>
              <a:gd name="T101" fmla="*/ 76 h 385"/>
              <a:gd name="T102" fmla="*/ 177 w 384"/>
              <a:gd name="T103" fmla="*/ 61 h 385"/>
              <a:gd name="T104" fmla="*/ 192 w 384"/>
              <a:gd name="T105" fmla="*/ 235 h 385"/>
              <a:gd name="T106" fmla="*/ 150 w 384"/>
              <a:gd name="T107" fmla="*/ 192 h 385"/>
              <a:gd name="T108" fmla="*/ 96 w 384"/>
              <a:gd name="T109" fmla="*/ 29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4" h="385">
                <a:moveTo>
                  <a:pt x="27" y="133"/>
                </a:moveTo>
                <a:cubicBezTo>
                  <a:pt x="12" y="127"/>
                  <a:pt x="12" y="127"/>
                  <a:pt x="12" y="127"/>
                </a:cubicBezTo>
                <a:cubicBezTo>
                  <a:pt x="17" y="112"/>
                  <a:pt x="25" y="97"/>
                  <a:pt x="35" y="83"/>
                </a:cubicBezTo>
                <a:cubicBezTo>
                  <a:pt x="48" y="92"/>
                  <a:pt x="48" y="92"/>
                  <a:pt x="48" y="92"/>
                </a:cubicBezTo>
                <a:cubicBezTo>
                  <a:pt x="39" y="105"/>
                  <a:pt x="32" y="119"/>
                  <a:pt x="27" y="133"/>
                </a:cubicBezTo>
                <a:close/>
                <a:moveTo>
                  <a:pt x="91" y="49"/>
                </a:moveTo>
                <a:cubicBezTo>
                  <a:pt x="82" y="36"/>
                  <a:pt x="82" y="36"/>
                  <a:pt x="82" y="36"/>
                </a:cubicBezTo>
                <a:cubicBezTo>
                  <a:pt x="68" y="45"/>
                  <a:pt x="56" y="57"/>
                  <a:pt x="45" y="70"/>
                </a:cubicBezTo>
                <a:cubicBezTo>
                  <a:pt x="57" y="80"/>
                  <a:pt x="57" y="80"/>
                  <a:pt x="57" y="80"/>
                </a:cubicBezTo>
                <a:cubicBezTo>
                  <a:pt x="67" y="68"/>
                  <a:pt x="78" y="58"/>
                  <a:pt x="91" y="49"/>
                </a:cubicBezTo>
                <a:close/>
                <a:moveTo>
                  <a:pt x="16" y="193"/>
                </a:moveTo>
                <a:cubicBezTo>
                  <a:pt x="16" y="178"/>
                  <a:pt x="18" y="162"/>
                  <a:pt x="22" y="148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60"/>
                  <a:pt x="0" y="176"/>
                  <a:pt x="0" y="193"/>
                </a:cubicBezTo>
                <a:cubicBezTo>
                  <a:pt x="0" y="194"/>
                  <a:pt x="0" y="194"/>
                  <a:pt x="0" y="194"/>
                </a:cubicBezTo>
                <a:cubicBezTo>
                  <a:pt x="16" y="194"/>
                  <a:pt x="16" y="194"/>
                  <a:pt x="16" y="194"/>
                </a:cubicBezTo>
                <a:lnTo>
                  <a:pt x="16" y="193"/>
                </a:lnTo>
                <a:close/>
                <a:moveTo>
                  <a:pt x="146" y="23"/>
                </a:moveTo>
                <a:cubicBezTo>
                  <a:pt x="142" y="8"/>
                  <a:pt x="142" y="8"/>
                  <a:pt x="142" y="8"/>
                </a:cubicBezTo>
                <a:cubicBezTo>
                  <a:pt x="126" y="12"/>
                  <a:pt x="110" y="18"/>
                  <a:pt x="96" y="27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17" y="33"/>
                  <a:pt x="131" y="27"/>
                  <a:pt x="146" y="23"/>
                </a:cubicBezTo>
                <a:close/>
                <a:moveTo>
                  <a:pt x="351" y="118"/>
                </a:moveTo>
                <a:cubicBezTo>
                  <a:pt x="366" y="112"/>
                  <a:pt x="366" y="112"/>
                  <a:pt x="366" y="112"/>
                </a:cubicBezTo>
                <a:cubicBezTo>
                  <a:pt x="359" y="96"/>
                  <a:pt x="350" y="82"/>
                  <a:pt x="339" y="69"/>
                </a:cubicBezTo>
                <a:cubicBezTo>
                  <a:pt x="327" y="80"/>
                  <a:pt x="327" y="80"/>
                  <a:pt x="327" y="80"/>
                </a:cubicBezTo>
                <a:cubicBezTo>
                  <a:pt x="337" y="92"/>
                  <a:pt x="345" y="105"/>
                  <a:pt x="351" y="118"/>
                </a:cubicBezTo>
                <a:close/>
                <a:moveTo>
                  <a:pt x="367" y="177"/>
                </a:moveTo>
                <a:cubicBezTo>
                  <a:pt x="383" y="176"/>
                  <a:pt x="383" y="176"/>
                  <a:pt x="383" y="176"/>
                </a:cubicBezTo>
                <a:cubicBezTo>
                  <a:pt x="382" y="159"/>
                  <a:pt x="378" y="143"/>
                  <a:pt x="372" y="127"/>
                </a:cubicBezTo>
                <a:cubicBezTo>
                  <a:pt x="357" y="133"/>
                  <a:pt x="357" y="133"/>
                  <a:pt x="357" y="133"/>
                </a:cubicBezTo>
                <a:cubicBezTo>
                  <a:pt x="363" y="147"/>
                  <a:pt x="366" y="162"/>
                  <a:pt x="367" y="177"/>
                </a:cubicBezTo>
                <a:close/>
                <a:moveTo>
                  <a:pt x="17" y="209"/>
                </a:moveTo>
                <a:cubicBezTo>
                  <a:pt x="1" y="211"/>
                  <a:pt x="1" y="211"/>
                  <a:pt x="1" y="211"/>
                </a:cubicBezTo>
                <a:cubicBezTo>
                  <a:pt x="2" y="227"/>
                  <a:pt x="6" y="244"/>
                  <a:pt x="12" y="259"/>
                </a:cubicBezTo>
                <a:cubicBezTo>
                  <a:pt x="27" y="254"/>
                  <a:pt x="27" y="254"/>
                  <a:pt x="27" y="254"/>
                </a:cubicBezTo>
                <a:cubicBezTo>
                  <a:pt x="22" y="240"/>
                  <a:pt x="18" y="224"/>
                  <a:pt x="17" y="209"/>
                </a:cubicBezTo>
                <a:close/>
                <a:moveTo>
                  <a:pt x="328" y="57"/>
                </a:moveTo>
                <a:cubicBezTo>
                  <a:pt x="316" y="45"/>
                  <a:pt x="302" y="35"/>
                  <a:pt x="288" y="27"/>
                </a:cubicBezTo>
                <a:cubicBezTo>
                  <a:pt x="280" y="41"/>
                  <a:pt x="280" y="41"/>
                  <a:pt x="280" y="41"/>
                </a:cubicBezTo>
                <a:cubicBezTo>
                  <a:pt x="293" y="48"/>
                  <a:pt x="305" y="58"/>
                  <a:pt x="316" y="68"/>
                </a:cubicBezTo>
                <a:lnTo>
                  <a:pt x="328" y="57"/>
                </a:lnTo>
                <a:close/>
                <a:moveTo>
                  <a:pt x="207" y="18"/>
                </a:moveTo>
                <a:cubicBezTo>
                  <a:pt x="209" y="2"/>
                  <a:pt x="209" y="2"/>
                  <a:pt x="209" y="2"/>
                </a:cubicBezTo>
                <a:cubicBezTo>
                  <a:pt x="192" y="0"/>
                  <a:pt x="175" y="1"/>
                  <a:pt x="159" y="4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76" y="17"/>
                  <a:pt x="192" y="16"/>
                  <a:pt x="207" y="18"/>
                </a:cubicBezTo>
                <a:close/>
                <a:moveTo>
                  <a:pt x="273" y="19"/>
                </a:moveTo>
                <a:cubicBezTo>
                  <a:pt x="258" y="12"/>
                  <a:pt x="242" y="7"/>
                  <a:pt x="225" y="4"/>
                </a:cubicBezTo>
                <a:cubicBezTo>
                  <a:pt x="222" y="20"/>
                  <a:pt x="222" y="20"/>
                  <a:pt x="222" y="20"/>
                </a:cubicBezTo>
                <a:cubicBezTo>
                  <a:pt x="238" y="22"/>
                  <a:pt x="252" y="27"/>
                  <a:pt x="266" y="33"/>
                </a:cubicBezTo>
                <a:lnTo>
                  <a:pt x="273" y="19"/>
                </a:lnTo>
                <a:close/>
                <a:moveTo>
                  <a:pt x="177" y="368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81" y="385"/>
                  <a:pt x="187" y="385"/>
                  <a:pt x="192" y="385"/>
                </a:cubicBezTo>
                <a:cubicBezTo>
                  <a:pt x="203" y="385"/>
                  <a:pt x="215" y="384"/>
                  <a:pt x="226" y="382"/>
                </a:cubicBezTo>
                <a:cubicBezTo>
                  <a:pt x="223" y="366"/>
                  <a:pt x="223" y="366"/>
                  <a:pt x="223" y="366"/>
                </a:cubicBezTo>
                <a:cubicBezTo>
                  <a:pt x="208" y="369"/>
                  <a:pt x="192" y="370"/>
                  <a:pt x="177" y="368"/>
                </a:cubicBezTo>
                <a:close/>
                <a:moveTo>
                  <a:pt x="293" y="337"/>
                </a:moveTo>
                <a:cubicBezTo>
                  <a:pt x="303" y="350"/>
                  <a:pt x="303" y="350"/>
                  <a:pt x="303" y="350"/>
                </a:cubicBezTo>
                <a:cubicBezTo>
                  <a:pt x="316" y="340"/>
                  <a:pt x="329" y="329"/>
                  <a:pt x="339" y="316"/>
                </a:cubicBezTo>
                <a:cubicBezTo>
                  <a:pt x="327" y="306"/>
                  <a:pt x="327" y="306"/>
                  <a:pt x="327" y="306"/>
                </a:cubicBezTo>
                <a:cubicBezTo>
                  <a:pt x="317" y="318"/>
                  <a:pt x="306" y="328"/>
                  <a:pt x="293" y="337"/>
                </a:cubicBezTo>
                <a:close/>
                <a:moveTo>
                  <a:pt x="238" y="363"/>
                </a:moveTo>
                <a:cubicBezTo>
                  <a:pt x="242" y="378"/>
                  <a:pt x="242" y="378"/>
                  <a:pt x="242" y="378"/>
                </a:cubicBezTo>
                <a:cubicBezTo>
                  <a:pt x="258" y="374"/>
                  <a:pt x="274" y="368"/>
                  <a:pt x="288" y="359"/>
                </a:cubicBezTo>
                <a:cubicBezTo>
                  <a:pt x="280" y="345"/>
                  <a:pt x="280" y="345"/>
                  <a:pt x="280" y="345"/>
                </a:cubicBezTo>
                <a:cubicBezTo>
                  <a:pt x="267" y="353"/>
                  <a:pt x="253" y="359"/>
                  <a:pt x="238" y="363"/>
                </a:cubicBezTo>
                <a:close/>
                <a:moveTo>
                  <a:pt x="111" y="367"/>
                </a:moveTo>
                <a:cubicBezTo>
                  <a:pt x="127" y="374"/>
                  <a:pt x="143" y="379"/>
                  <a:pt x="159" y="382"/>
                </a:cubicBezTo>
                <a:cubicBezTo>
                  <a:pt x="162" y="367"/>
                  <a:pt x="162" y="367"/>
                  <a:pt x="162" y="367"/>
                </a:cubicBezTo>
                <a:cubicBezTo>
                  <a:pt x="147" y="364"/>
                  <a:pt x="132" y="359"/>
                  <a:pt x="118" y="353"/>
                </a:cubicBezTo>
                <a:lnTo>
                  <a:pt x="111" y="367"/>
                </a:lnTo>
                <a:close/>
                <a:moveTo>
                  <a:pt x="336" y="294"/>
                </a:moveTo>
                <a:cubicBezTo>
                  <a:pt x="350" y="303"/>
                  <a:pt x="350" y="303"/>
                  <a:pt x="350" y="303"/>
                </a:cubicBezTo>
                <a:cubicBezTo>
                  <a:pt x="359" y="289"/>
                  <a:pt x="367" y="274"/>
                  <a:pt x="373" y="258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2" y="267"/>
                  <a:pt x="345" y="281"/>
                  <a:pt x="336" y="294"/>
                </a:cubicBezTo>
                <a:close/>
                <a:moveTo>
                  <a:pt x="379" y="193"/>
                </a:moveTo>
                <a:cubicBezTo>
                  <a:pt x="368" y="193"/>
                  <a:pt x="368" y="193"/>
                  <a:pt x="368" y="193"/>
                </a:cubicBezTo>
                <a:cubicBezTo>
                  <a:pt x="368" y="208"/>
                  <a:pt x="366" y="224"/>
                  <a:pt x="362" y="238"/>
                </a:cubicBezTo>
                <a:cubicBezTo>
                  <a:pt x="378" y="242"/>
                  <a:pt x="378" y="242"/>
                  <a:pt x="378" y="242"/>
                </a:cubicBezTo>
                <a:cubicBezTo>
                  <a:pt x="382" y="226"/>
                  <a:pt x="384" y="210"/>
                  <a:pt x="384" y="193"/>
                </a:cubicBezTo>
                <a:lnTo>
                  <a:pt x="379" y="193"/>
                </a:lnTo>
                <a:close/>
                <a:moveTo>
                  <a:pt x="57" y="329"/>
                </a:moveTo>
                <a:cubicBezTo>
                  <a:pt x="69" y="341"/>
                  <a:pt x="82" y="351"/>
                  <a:pt x="97" y="360"/>
                </a:cubicBezTo>
                <a:cubicBezTo>
                  <a:pt x="105" y="346"/>
                  <a:pt x="105" y="346"/>
                  <a:pt x="105" y="346"/>
                </a:cubicBezTo>
                <a:cubicBezTo>
                  <a:pt x="91" y="338"/>
                  <a:pt x="79" y="329"/>
                  <a:pt x="68" y="318"/>
                </a:cubicBezTo>
                <a:lnTo>
                  <a:pt x="57" y="329"/>
                </a:lnTo>
                <a:close/>
                <a:moveTo>
                  <a:pt x="33" y="268"/>
                </a:moveTo>
                <a:cubicBezTo>
                  <a:pt x="18" y="275"/>
                  <a:pt x="18" y="275"/>
                  <a:pt x="18" y="275"/>
                </a:cubicBezTo>
                <a:cubicBezTo>
                  <a:pt x="25" y="290"/>
                  <a:pt x="35" y="304"/>
                  <a:pt x="45" y="317"/>
                </a:cubicBezTo>
                <a:cubicBezTo>
                  <a:pt x="58" y="307"/>
                  <a:pt x="58" y="307"/>
                  <a:pt x="58" y="307"/>
                </a:cubicBezTo>
                <a:cubicBezTo>
                  <a:pt x="48" y="295"/>
                  <a:pt x="39" y="282"/>
                  <a:pt x="33" y="268"/>
                </a:cubicBezTo>
                <a:close/>
                <a:moveTo>
                  <a:pt x="110" y="329"/>
                </a:moveTo>
                <a:cubicBezTo>
                  <a:pt x="93" y="329"/>
                  <a:pt x="80" y="315"/>
                  <a:pt x="80" y="298"/>
                </a:cubicBezTo>
                <a:cubicBezTo>
                  <a:pt x="80" y="281"/>
                  <a:pt x="93" y="267"/>
                  <a:pt x="110" y="267"/>
                </a:cubicBezTo>
                <a:cubicBezTo>
                  <a:pt x="111" y="267"/>
                  <a:pt x="112" y="268"/>
                  <a:pt x="114" y="268"/>
                </a:cubicBezTo>
                <a:cubicBezTo>
                  <a:pt x="149" y="232"/>
                  <a:pt x="149" y="232"/>
                  <a:pt x="149" y="232"/>
                </a:cubicBezTo>
                <a:cubicBezTo>
                  <a:pt x="140" y="222"/>
                  <a:pt x="134" y="208"/>
                  <a:pt x="134" y="192"/>
                </a:cubicBezTo>
                <a:cubicBezTo>
                  <a:pt x="134" y="189"/>
                  <a:pt x="134" y="185"/>
                  <a:pt x="135" y="181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85" y="178"/>
                  <a:pt x="76" y="183"/>
                  <a:pt x="66" y="183"/>
                </a:cubicBezTo>
                <a:cubicBezTo>
                  <a:pt x="49" y="183"/>
                  <a:pt x="35" y="169"/>
                  <a:pt x="35" y="152"/>
                </a:cubicBezTo>
                <a:cubicBezTo>
                  <a:pt x="35" y="135"/>
                  <a:pt x="49" y="122"/>
                  <a:pt x="66" y="122"/>
                </a:cubicBezTo>
                <a:cubicBezTo>
                  <a:pt x="83" y="122"/>
                  <a:pt x="97" y="135"/>
                  <a:pt x="97" y="152"/>
                </a:cubicBezTo>
                <a:cubicBezTo>
                  <a:pt x="97" y="153"/>
                  <a:pt x="97" y="155"/>
                  <a:pt x="96" y="156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48" y="149"/>
                  <a:pt x="165" y="137"/>
                  <a:pt x="184" y="135"/>
                </a:cubicBezTo>
                <a:cubicBezTo>
                  <a:pt x="184" y="91"/>
                  <a:pt x="184" y="91"/>
                  <a:pt x="184" y="91"/>
                </a:cubicBezTo>
                <a:cubicBezTo>
                  <a:pt x="171" y="87"/>
                  <a:pt x="161" y="75"/>
                  <a:pt x="161" y="61"/>
                </a:cubicBezTo>
                <a:cubicBezTo>
                  <a:pt x="161" y="44"/>
                  <a:pt x="175" y="31"/>
                  <a:pt x="192" y="31"/>
                </a:cubicBezTo>
                <a:cubicBezTo>
                  <a:pt x="209" y="31"/>
                  <a:pt x="223" y="44"/>
                  <a:pt x="223" y="61"/>
                </a:cubicBezTo>
                <a:cubicBezTo>
                  <a:pt x="223" y="75"/>
                  <a:pt x="213" y="87"/>
                  <a:pt x="200" y="91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19" y="137"/>
                  <a:pt x="236" y="149"/>
                  <a:pt x="244" y="166"/>
                </a:cubicBezTo>
                <a:cubicBezTo>
                  <a:pt x="287" y="156"/>
                  <a:pt x="287" y="156"/>
                  <a:pt x="287" y="156"/>
                </a:cubicBezTo>
                <a:cubicBezTo>
                  <a:pt x="287" y="155"/>
                  <a:pt x="286" y="154"/>
                  <a:pt x="286" y="152"/>
                </a:cubicBezTo>
                <a:cubicBezTo>
                  <a:pt x="286" y="135"/>
                  <a:pt x="300" y="122"/>
                  <a:pt x="317" y="122"/>
                </a:cubicBezTo>
                <a:cubicBezTo>
                  <a:pt x="334" y="122"/>
                  <a:pt x="348" y="135"/>
                  <a:pt x="348" y="152"/>
                </a:cubicBezTo>
                <a:cubicBezTo>
                  <a:pt x="348" y="169"/>
                  <a:pt x="334" y="183"/>
                  <a:pt x="317" y="183"/>
                </a:cubicBezTo>
                <a:cubicBezTo>
                  <a:pt x="307" y="183"/>
                  <a:pt x="298" y="178"/>
                  <a:pt x="293" y="171"/>
                </a:cubicBezTo>
                <a:cubicBezTo>
                  <a:pt x="249" y="181"/>
                  <a:pt x="249" y="181"/>
                  <a:pt x="249" y="181"/>
                </a:cubicBezTo>
                <a:cubicBezTo>
                  <a:pt x="250" y="185"/>
                  <a:pt x="250" y="189"/>
                  <a:pt x="250" y="192"/>
                </a:cubicBezTo>
                <a:cubicBezTo>
                  <a:pt x="250" y="208"/>
                  <a:pt x="244" y="223"/>
                  <a:pt x="234" y="233"/>
                </a:cubicBezTo>
                <a:cubicBezTo>
                  <a:pt x="268" y="268"/>
                  <a:pt x="268" y="268"/>
                  <a:pt x="268" y="268"/>
                </a:cubicBezTo>
                <a:cubicBezTo>
                  <a:pt x="270" y="268"/>
                  <a:pt x="272" y="267"/>
                  <a:pt x="274" y="267"/>
                </a:cubicBezTo>
                <a:cubicBezTo>
                  <a:pt x="291" y="267"/>
                  <a:pt x="305" y="281"/>
                  <a:pt x="305" y="298"/>
                </a:cubicBezTo>
                <a:cubicBezTo>
                  <a:pt x="305" y="315"/>
                  <a:pt x="291" y="329"/>
                  <a:pt x="274" y="329"/>
                </a:cubicBezTo>
                <a:cubicBezTo>
                  <a:pt x="257" y="329"/>
                  <a:pt x="244" y="315"/>
                  <a:pt x="244" y="298"/>
                </a:cubicBezTo>
                <a:cubicBezTo>
                  <a:pt x="244" y="289"/>
                  <a:pt x="248" y="281"/>
                  <a:pt x="253" y="276"/>
                </a:cubicBezTo>
                <a:cubicBezTo>
                  <a:pt x="221" y="243"/>
                  <a:pt x="221" y="243"/>
                  <a:pt x="221" y="243"/>
                </a:cubicBezTo>
                <a:cubicBezTo>
                  <a:pt x="212" y="248"/>
                  <a:pt x="202" y="251"/>
                  <a:pt x="192" y="251"/>
                </a:cubicBezTo>
                <a:cubicBezTo>
                  <a:pt x="181" y="251"/>
                  <a:pt x="170" y="248"/>
                  <a:pt x="162" y="242"/>
                </a:cubicBezTo>
                <a:cubicBezTo>
                  <a:pt x="130" y="274"/>
                  <a:pt x="130" y="274"/>
                  <a:pt x="130" y="274"/>
                </a:cubicBezTo>
                <a:cubicBezTo>
                  <a:pt x="136" y="280"/>
                  <a:pt x="141" y="289"/>
                  <a:pt x="141" y="298"/>
                </a:cubicBezTo>
                <a:cubicBezTo>
                  <a:pt x="141" y="315"/>
                  <a:pt x="127" y="329"/>
                  <a:pt x="110" y="329"/>
                </a:cubicBezTo>
                <a:close/>
                <a:moveTo>
                  <a:pt x="274" y="283"/>
                </a:moveTo>
                <a:cubicBezTo>
                  <a:pt x="266" y="283"/>
                  <a:pt x="260" y="290"/>
                  <a:pt x="260" y="298"/>
                </a:cubicBezTo>
                <a:cubicBezTo>
                  <a:pt x="260" y="306"/>
                  <a:pt x="266" y="313"/>
                  <a:pt x="274" y="313"/>
                </a:cubicBezTo>
                <a:cubicBezTo>
                  <a:pt x="282" y="313"/>
                  <a:pt x="289" y="306"/>
                  <a:pt x="289" y="298"/>
                </a:cubicBezTo>
                <a:cubicBezTo>
                  <a:pt x="289" y="290"/>
                  <a:pt x="282" y="283"/>
                  <a:pt x="274" y="283"/>
                </a:cubicBezTo>
                <a:close/>
                <a:moveTo>
                  <a:pt x="302" y="152"/>
                </a:moveTo>
                <a:cubicBezTo>
                  <a:pt x="302" y="160"/>
                  <a:pt x="309" y="167"/>
                  <a:pt x="317" y="167"/>
                </a:cubicBezTo>
                <a:cubicBezTo>
                  <a:pt x="325" y="167"/>
                  <a:pt x="332" y="160"/>
                  <a:pt x="332" y="152"/>
                </a:cubicBezTo>
                <a:cubicBezTo>
                  <a:pt x="332" y="144"/>
                  <a:pt x="325" y="138"/>
                  <a:pt x="317" y="138"/>
                </a:cubicBezTo>
                <a:cubicBezTo>
                  <a:pt x="309" y="138"/>
                  <a:pt x="302" y="144"/>
                  <a:pt x="302" y="152"/>
                </a:cubicBezTo>
                <a:close/>
                <a:moveTo>
                  <a:pt x="81" y="152"/>
                </a:moveTo>
                <a:cubicBezTo>
                  <a:pt x="81" y="144"/>
                  <a:pt x="74" y="138"/>
                  <a:pt x="66" y="138"/>
                </a:cubicBezTo>
                <a:cubicBezTo>
                  <a:pt x="58" y="138"/>
                  <a:pt x="51" y="144"/>
                  <a:pt x="51" y="152"/>
                </a:cubicBezTo>
                <a:cubicBezTo>
                  <a:pt x="51" y="160"/>
                  <a:pt x="58" y="167"/>
                  <a:pt x="66" y="167"/>
                </a:cubicBezTo>
                <a:cubicBezTo>
                  <a:pt x="74" y="167"/>
                  <a:pt x="81" y="160"/>
                  <a:pt x="81" y="152"/>
                </a:cubicBezTo>
                <a:close/>
                <a:moveTo>
                  <a:pt x="192" y="76"/>
                </a:moveTo>
                <a:cubicBezTo>
                  <a:pt x="200" y="76"/>
                  <a:pt x="207" y="69"/>
                  <a:pt x="207" y="61"/>
                </a:cubicBezTo>
                <a:cubicBezTo>
                  <a:pt x="207" y="53"/>
                  <a:pt x="200" y="47"/>
                  <a:pt x="192" y="47"/>
                </a:cubicBezTo>
                <a:cubicBezTo>
                  <a:pt x="184" y="47"/>
                  <a:pt x="177" y="53"/>
                  <a:pt x="177" y="61"/>
                </a:cubicBezTo>
                <a:cubicBezTo>
                  <a:pt x="177" y="69"/>
                  <a:pt x="184" y="76"/>
                  <a:pt x="192" y="76"/>
                </a:cubicBezTo>
                <a:close/>
                <a:moveTo>
                  <a:pt x="150" y="192"/>
                </a:moveTo>
                <a:cubicBezTo>
                  <a:pt x="150" y="216"/>
                  <a:pt x="169" y="235"/>
                  <a:pt x="192" y="235"/>
                </a:cubicBezTo>
                <a:cubicBezTo>
                  <a:pt x="215" y="235"/>
                  <a:pt x="234" y="216"/>
                  <a:pt x="234" y="192"/>
                </a:cubicBezTo>
                <a:cubicBezTo>
                  <a:pt x="234" y="169"/>
                  <a:pt x="215" y="150"/>
                  <a:pt x="192" y="150"/>
                </a:cubicBezTo>
                <a:cubicBezTo>
                  <a:pt x="169" y="150"/>
                  <a:pt x="150" y="169"/>
                  <a:pt x="150" y="192"/>
                </a:cubicBezTo>
                <a:close/>
                <a:moveTo>
                  <a:pt x="125" y="298"/>
                </a:moveTo>
                <a:cubicBezTo>
                  <a:pt x="125" y="290"/>
                  <a:pt x="118" y="283"/>
                  <a:pt x="110" y="283"/>
                </a:cubicBezTo>
                <a:cubicBezTo>
                  <a:pt x="102" y="283"/>
                  <a:pt x="96" y="290"/>
                  <a:pt x="96" y="298"/>
                </a:cubicBezTo>
                <a:cubicBezTo>
                  <a:pt x="96" y="306"/>
                  <a:pt x="102" y="313"/>
                  <a:pt x="110" y="313"/>
                </a:cubicBezTo>
                <a:cubicBezTo>
                  <a:pt x="118" y="313"/>
                  <a:pt x="125" y="306"/>
                  <a:pt x="125" y="29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250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Tenancy model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19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86611F-2943-F846-9A45-068868F1FA11}"/>
              </a:ext>
            </a:extLst>
          </p:cNvPr>
          <p:cNvSpPr txBox="1"/>
          <p:nvPr/>
        </p:nvSpPr>
        <p:spPr>
          <a:xfrm>
            <a:off x="7134896" y="2083710"/>
            <a:ext cx="3979572" cy="24622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Project as single level of isolation and management.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Simple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Lack of flexibility.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Decouple membership, permission and control.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BD70CD-C959-AE4C-B533-7E30E1FEDF55}"/>
              </a:ext>
            </a:extLst>
          </p:cNvPr>
          <p:cNvGrpSpPr/>
          <p:nvPr/>
        </p:nvGrpSpPr>
        <p:grpSpPr>
          <a:xfrm>
            <a:off x="2113077" y="2108268"/>
            <a:ext cx="1905918" cy="2732183"/>
            <a:chOff x="1718632" y="2137275"/>
            <a:chExt cx="1905918" cy="27321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A1400D-0B45-8247-8D77-B91A30146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333" y="2476023"/>
              <a:ext cx="1346515" cy="64938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C7562B7-65F1-574D-8610-064BE221118E}"/>
                </a:ext>
              </a:extLst>
            </p:cNvPr>
            <p:cNvSpPr/>
            <p:nvPr/>
          </p:nvSpPr>
          <p:spPr>
            <a:xfrm>
              <a:off x="1718632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75401-55E4-3045-82A4-D5AABBE70851}"/>
                </a:ext>
              </a:extLst>
            </p:cNvPr>
            <p:cNvCxnSpPr/>
            <p:nvPr/>
          </p:nvCxnSpPr>
          <p:spPr bwMode="gray">
            <a:xfrm>
              <a:off x="1872868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D6A9A-8AAF-8944-A163-9F67DF45A24B}"/>
                </a:ext>
              </a:extLst>
            </p:cNvPr>
            <p:cNvSpPr txBox="1"/>
            <p:nvPr/>
          </p:nvSpPr>
          <p:spPr>
            <a:xfrm>
              <a:off x="1791541" y="3945932"/>
              <a:ext cx="1760097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Multi</a:t>
              </a:r>
              <a:r>
                <a: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Levels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84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0A493-C639-EA43-A762-A2218429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F9120-E365-A74F-B9F7-EBF009E0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DD40C-A371-9946-8EC6-342C35F3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83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Tenancy model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20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BD70CD-C959-AE4C-B533-7E30E1FEDF55}"/>
              </a:ext>
            </a:extLst>
          </p:cNvPr>
          <p:cNvGrpSpPr/>
          <p:nvPr/>
        </p:nvGrpSpPr>
        <p:grpSpPr>
          <a:xfrm>
            <a:off x="2113077" y="2108268"/>
            <a:ext cx="1905918" cy="2732183"/>
            <a:chOff x="1718632" y="2137275"/>
            <a:chExt cx="1905918" cy="27321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A1400D-0B45-8247-8D77-B91A30146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333" y="2476023"/>
              <a:ext cx="1346515" cy="64938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C7562B7-65F1-574D-8610-064BE221118E}"/>
                </a:ext>
              </a:extLst>
            </p:cNvPr>
            <p:cNvSpPr/>
            <p:nvPr/>
          </p:nvSpPr>
          <p:spPr>
            <a:xfrm>
              <a:off x="1718632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75401-55E4-3045-82A4-D5AABBE70851}"/>
                </a:ext>
              </a:extLst>
            </p:cNvPr>
            <p:cNvCxnSpPr/>
            <p:nvPr/>
          </p:nvCxnSpPr>
          <p:spPr bwMode="gray">
            <a:xfrm>
              <a:off x="1872868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D6A9A-8AAF-8944-A163-9F67DF45A24B}"/>
                </a:ext>
              </a:extLst>
            </p:cNvPr>
            <p:cNvSpPr txBox="1"/>
            <p:nvPr/>
          </p:nvSpPr>
          <p:spPr>
            <a:xfrm>
              <a:off x="1791541" y="3945932"/>
              <a:ext cx="1760097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Multi</a:t>
              </a:r>
              <a:r>
                <a: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Levels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AEBED0-4934-1244-8B9D-D594E783670E}"/>
              </a:ext>
            </a:extLst>
          </p:cNvPr>
          <p:cNvSpPr/>
          <p:nvPr/>
        </p:nvSpPr>
        <p:spPr>
          <a:xfrm>
            <a:off x="7137087" y="2843327"/>
            <a:ext cx="1004541" cy="50614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org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CB995E-8348-0249-B117-59C963113D77}"/>
              </a:ext>
            </a:extLst>
          </p:cNvPr>
          <p:cNvSpPr/>
          <p:nvPr/>
        </p:nvSpPr>
        <p:spPr>
          <a:xfrm>
            <a:off x="8151812" y="3027175"/>
            <a:ext cx="206062" cy="138448"/>
          </a:xfrm>
          <a:prstGeom prst="diamond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5660B7-96AB-B944-99AE-EA1D439842AC}"/>
              </a:ext>
            </a:extLst>
          </p:cNvPr>
          <p:cNvCxnSpPr>
            <a:cxnSpLocks/>
          </p:cNvCxnSpPr>
          <p:nvPr/>
        </p:nvCxnSpPr>
        <p:spPr bwMode="gray">
          <a:xfrm>
            <a:off x="8254843" y="3096399"/>
            <a:ext cx="963929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8C7188A2-DB91-4E46-A372-436E9083558A}"/>
              </a:ext>
            </a:extLst>
          </p:cNvPr>
          <p:cNvSpPr/>
          <p:nvPr/>
        </p:nvSpPr>
        <p:spPr>
          <a:xfrm rot="5400000">
            <a:off x="7536326" y="3414458"/>
            <a:ext cx="206062" cy="138448"/>
          </a:xfrm>
          <a:prstGeom prst="diamond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E20559-68D1-B947-A857-ED331A68455D}"/>
              </a:ext>
            </a:extLst>
          </p:cNvPr>
          <p:cNvCxnSpPr>
            <a:cxnSpLocks/>
          </p:cNvCxnSpPr>
          <p:nvPr/>
        </p:nvCxnSpPr>
        <p:spPr bwMode="gray">
          <a:xfrm>
            <a:off x="7646875" y="3586713"/>
            <a:ext cx="0" cy="69954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AF439E-DAFD-C447-BEC8-C62060301748}"/>
              </a:ext>
            </a:extLst>
          </p:cNvPr>
          <p:cNvSpPr/>
          <p:nvPr/>
        </p:nvSpPr>
        <p:spPr>
          <a:xfrm>
            <a:off x="9213439" y="2678806"/>
            <a:ext cx="1275009" cy="867256"/>
          </a:xfrm>
          <a:prstGeom prst="rect">
            <a:avLst/>
          </a:prstGeom>
          <a:solidFill>
            <a:schemeClr val="tx2">
              <a:alpha val="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$org/dev/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$org/prod/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$org/tools/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3A32EEC-CF6E-6641-AA51-D8FF3ECB4241}"/>
              </a:ext>
            </a:extLst>
          </p:cNvPr>
          <p:cNvSpPr/>
          <p:nvPr/>
        </p:nvSpPr>
        <p:spPr bwMode="gray">
          <a:xfrm rot="5400000">
            <a:off x="9661537" y="1408018"/>
            <a:ext cx="308419" cy="2181646"/>
          </a:xfrm>
          <a:prstGeom prst="righ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F25CE-40BE-4640-B195-68EFD66AD9B3}"/>
              </a:ext>
            </a:extLst>
          </p:cNvPr>
          <p:cNvSpPr txBox="1"/>
          <p:nvPr/>
        </p:nvSpPr>
        <p:spPr>
          <a:xfrm>
            <a:off x="8724923" y="1425815"/>
            <a:ext cx="803622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Policies</a:t>
            </a:r>
            <a:endParaRPr lang="en-US" sz="1200" dirty="0"/>
          </a:p>
        </p:txBody>
      </p:sp>
      <p:pic>
        <p:nvPicPr>
          <p:cNvPr id="31" name="Graphic 30" descr="Document">
            <a:extLst>
              <a:ext uri="{FF2B5EF4-FFF2-40B4-BE49-F238E27FC236}">
                <a16:creationId xmlns:a16="http://schemas.microsoft.com/office/drawing/2014/main" id="{45BF1CCA-60B9-2741-BED1-F0337028D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089" y="1745485"/>
            <a:ext cx="601661" cy="711647"/>
          </a:xfrm>
          <a:prstGeom prst="rect">
            <a:avLst/>
          </a:prstGeom>
        </p:spPr>
      </p:pic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id="{57A05497-ED4B-4E43-9214-D6C19BD2C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9282" y="1771240"/>
            <a:ext cx="601661" cy="711647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AD0940EA-2040-7946-BBCB-E0AEC6DB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5560" y="1754497"/>
            <a:ext cx="601661" cy="7116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B87555-03FB-2F42-9CB0-342096AD1E06}"/>
              </a:ext>
            </a:extLst>
          </p:cNvPr>
          <p:cNvSpPr txBox="1"/>
          <p:nvPr/>
        </p:nvSpPr>
        <p:spPr>
          <a:xfrm>
            <a:off x="9924177" y="2108268"/>
            <a:ext cx="394617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……</a:t>
            </a:r>
          </a:p>
        </p:txBody>
      </p:sp>
      <p:pic>
        <p:nvPicPr>
          <p:cNvPr id="40" name="Graphic 39" descr="Team">
            <a:extLst>
              <a:ext uri="{FF2B5EF4-FFF2-40B4-BE49-F238E27FC236}">
                <a16:creationId xmlns:a16="http://schemas.microsoft.com/office/drawing/2014/main" id="{4F1A1826-3A7B-1141-B722-AD522367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2157" y="4330415"/>
            <a:ext cx="914400" cy="914400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90B5366-91F7-1045-9DBB-51FB2927147E}"/>
              </a:ext>
            </a:extLst>
          </p:cNvPr>
          <p:cNvCxnSpPr>
            <a:cxnSpLocks/>
            <a:endCxn id="18" idx="2"/>
          </p:cNvCxnSpPr>
          <p:nvPr/>
        </p:nvCxnSpPr>
        <p:spPr bwMode="gray">
          <a:xfrm flipV="1">
            <a:off x="8254843" y="3546062"/>
            <a:ext cx="1596101" cy="1294392"/>
          </a:xfrm>
          <a:prstGeom prst="bentConnector2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D66C2F4-677F-DA48-BAE1-F38A7B6EEE42}"/>
              </a:ext>
            </a:extLst>
          </p:cNvPr>
          <p:cNvGrpSpPr/>
          <p:nvPr/>
        </p:nvGrpSpPr>
        <p:grpSpPr>
          <a:xfrm>
            <a:off x="2118216" y="2108268"/>
            <a:ext cx="1905918" cy="2732183"/>
            <a:chOff x="4041355" y="2137275"/>
            <a:chExt cx="1905918" cy="2732183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996555A-3512-AB4F-8FBE-E115231C815B}"/>
                </a:ext>
              </a:extLst>
            </p:cNvPr>
            <p:cNvSpPr/>
            <p:nvPr/>
          </p:nvSpPr>
          <p:spPr>
            <a:xfrm>
              <a:off x="4041355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F5FDC1-4705-BE47-983F-703F014568B9}"/>
                </a:ext>
              </a:extLst>
            </p:cNvPr>
            <p:cNvCxnSpPr/>
            <p:nvPr/>
          </p:nvCxnSpPr>
          <p:spPr bwMode="gray">
            <a:xfrm>
              <a:off x="4195591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D377BE-A2D6-A84F-81C7-B641C33B025D}"/>
                </a:ext>
              </a:extLst>
            </p:cNvPr>
            <p:cNvSpPr txBox="1"/>
            <p:nvPr/>
          </p:nvSpPr>
          <p:spPr>
            <a:xfrm>
              <a:off x="4051398" y="3946813"/>
              <a:ext cx="1833009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Flexible</a:t>
              </a:r>
              <a:r>
                <a:rPr lang="zh-CN" alt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A94C89-9EA0-5545-A36A-091711F0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4710" y="2214657"/>
              <a:ext cx="1172115" cy="117211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RBAC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21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A86611F-2943-F846-9A45-068868F1FA11}"/>
              </a:ext>
            </a:extLst>
          </p:cNvPr>
          <p:cNvSpPr txBox="1"/>
          <p:nvPr/>
        </p:nvSpPr>
        <p:spPr>
          <a:xfrm>
            <a:off x="7134895" y="2083710"/>
            <a:ext cx="4215715" cy="24622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Roles in Harbor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System: Regular user, sys admin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Project: Guest, Developer, Admin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Customizable roles needed.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Adapt to external IAM systems?</a:t>
            </a:r>
          </a:p>
        </p:txBody>
      </p:sp>
    </p:spTree>
    <p:extLst>
      <p:ext uri="{BB962C8B-B14F-4D97-AF65-F5344CB8AC3E}">
        <p14:creationId xmlns:p14="http://schemas.microsoft.com/office/powerpoint/2010/main" val="369184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73FCAF2-1971-4144-8503-093AEE438EFE}"/>
              </a:ext>
            </a:extLst>
          </p:cNvPr>
          <p:cNvGrpSpPr/>
          <p:nvPr/>
        </p:nvGrpSpPr>
        <p:grpSpPr>
          <a:xfrm>
            <a:off x="2115380" y="2108376"/>
            <a:ext cx="1905918" cy="2732183"/>
            <a:chOff x="6364078" y="2137275"/>
            <a:chExt cx="1905918" cy="273218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84875AC-3033-6145-9738-D454F977F5D2}"/>
                </a:ext>
              </a:extLst>
            </p:cNvPr>
            <p:cNvSpPr/>
            <p:nvPr/>
          </p:nvSpPr>
          <p:spPr>
            <a:xfrm>
              <a:off x="6364078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94E3A1-800B-F14F-BC01-8E9431548E1C}"/>
                </a:ext>
              </a:extLst>
            </p:cNvPr>
            <p:cNvCxnSpPr/>
            <p:nvPr/>
          </p:nvCxnSpPr>
          <p:spPr bwMode="gray">
            <a:xfrm>
              <a:off x="6518314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42AE4-C596-3048-95CC-5E8691B2E6D2}"/>
                </a:ext>
              </a:extLst>
            </p:cNvPr>
            <p:cNvSpPr txBox="1"/>
            <p:nvPr/>
          </p:nvSpPr>
          <p:spPr>
            <a:xfrm>
              <a:off x="6436986" y="3945932"/>
              <a:ext cx="183300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Quotas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F6BF82C3-7AFF-6A48-ACF8-6C536E6C1E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35185" y="2252631"/>
              <a:ext cx="763700" cy="1096167"/>
            </a:xfrm>
            <a:custGeom>
              <a:avLst/>
              <a:gdLst>
                <a:gd name="T0" fmla="*/ 252 w 268"/>
                <a:gd name="T1" fmla="*/ 33 h 384"/>
                <a:gd name="T2" fmla="*/ 235 w 268"/>
                <a:gd name="T3" fmla="*/ 368 h 384"/>
                <a:gd name="T4" fmla="*/ 16 w 268"/>
                <a:gd name="T5" fmla="*/ 351 h 384"/>
                <a:gd name="T6" fmla="*/ 32 w 268"/>
                <a:gd name="T7" fmla="*/ 16 h 384"/>
                <a:gd name="T8" fmla="*/ 235 w 268"/>
                <a:gd name="T9" fmla="*/ 0 h 384"/>
                <a:gd name="T10" fmla="*/ 0 w 268"/>
                <a:gd name="T11" fmla="*/ 33 h 384"/>
                <a:gd name="T12" fmla="*/ 32 w 268"/>
                <a:gd name="T13" fmla="*/ 384 h 384"/>
                <a:gd name="T14" fmla="*/ 268 w 268"/>
                <a:gd name="T15" fmla="*/ 351 h 384"/>
                <a:gd name="T16" fmla="*/ 235 w 268"/>
                <a:gd name="T17" fmla="*/ 0 h 384"/>
                <a:gd name="T18" fmla="*/ 44 w 268"/>
                <a:gd name="T19" fmla="*/ 237 h 384"/>
                <a:gd name="T20" fmla="*/ 29 w 268"/>
                <a:gd name="T21" fmla="*/ 116 h 384"/>
                <a:gd name="T22" fmla="*/ 78 w 268"/>
                <a:gd name="T23" fmla="*/ 101 h 384"/>
                <a:gd name="T24" fmla="*/ 93 w 268"/>
                <a:gd name="T25" fmla="*/ 223 h 384"/>
                <a:gd name="T26" fmla="*/ 45 w 268"/>
                <a:gd name="T27" fmla="*/ 221 h 384"/>
                <a:gd name="T28" fmla="*/ 77 w 268"/>
                <a:gd name="T29" fmla="*/ 117 h 384"/>
                <a:gd name="T30" fmla="*/ 45 w 268"/>
                <a:gd name="T31" fmla="*/ 221 h 384"/>
                <a:gd name="T32" fmla="*/ 117 w 268"/>
                <a:gd name="T33" fmla="*/ 237 h 384"/>
                <a:gd name="T34" fmla="*/ 102 w 268"/>
                <a:gd name="T35" fmla="*/ 60 h 384"/>
                <a:gd name="T36" fmla="*/ 151 w 268"/>
                <a:gd name="T37" fmla="*/ 46 h 384"/>
                <a:gd name="T38" fmla="*/ 165 w 268"/>
                <a:gd name="T39" fmla="*/ 223 h 384"/>
                <a:gd name="T40" fmla="*/ 118 w 268"/>
                <a:gd name="T41" fmla="*/ 221 h 384"/>
                <a:gd name="T42" fmla="*/ 149 w 268"/>
                <a:gd name="T43" fmla="*/ 62 h 384"/>
                <a:gd name="T44" fmla="*/ 118 w 268"/>
                <a:gd name="T45" fmla="*/ 221 h 384"/>
                <a:gd name="T46" fmla="*/ 190 w 268"/>
                <a:gd name="T47" fmla="*/ 237 h 384"/>
                <a:gd name="T48" fmla="*/ 175 w 268"/>
                <a:gd name="T49" fmla="*/ 148 h 384"/>
                <a:gd name="T50" fmla="*/ 224 w 268"/>
                <a:gd name="T51" fmla="*/ 133 h 384"/>
                <a:gd name="T52" fmla="*/ 238 w 268"/>
                <a:gd name="T53" fmla="*/ 223 h 384"/>
                <a:gd name="T54" fmla="*/ 191 w 268"/>
                <a:gd name="T55" fmla="*/ 221 h 384"/>
                <a:gd name="T56" fmla="*/ 222 w 268"/>
                <a:gd name="T57" fmla="*/ 149 h 384"/>
                <a:gd name="T58" fmla="*/ 191 w 268"/>
                <a:gd name="T59" fmla="*/ 221 h 384"/>
                <a:gd name="T60" fmla="*/ 71 w 268"/>
                <a:gd name="T61" fmla="*/ 260 h 384"/>
                <a:gd name="T62" fmla="*/ 86 w 268"/>
                <a:gd name="T63" fmla="*/ 266 h 384"/>
                <a:gd name="T64" fmla="*/ 82 w 268"/>
                <a:gd name="T65" fmla="*/ 278 h 384"/>
                <a:gd name="T66" fmla="*/ 71 w 268"/>
                <a:gd name="T67" fmla="*/ 274 h 384"/>
                <a:gd name="T68" fmla="*/ 92 w 268"/>
                <a:gd name="T69" fmla="*/ 311 h 384"/>
                <a:gd name="T70" fmla="*/ 71 w 268"/>
                <a:gd name="T71" fmla="*/ 336 h 384"/>
                <a:gd name="T72" fmla="*/ 61 w 268"/>
                <a:gd name="T73" fmla="*/ 336 h 384"/>
                <a:gd name="T74" fmla="*/ 41 w 268"/>
                <a:gd name="T75" fmla="*/ 324 h 384"/>
                <a:gd name="T76" fmla="*/ 44 w 268"/>
                <a:gd name="T77" fmla="*/ 311 h 384"/>
                <a:gd name="T78" fmla="*/ 61 w 268"/>
                <a:gd name="T79" fmla="*/ 318 h 384"/>
                <a:gd name="T80" fmla="*/ 40 w 268"/>
                <a:gd name="T81" fmla="*/ 281 h 384"/>
                <a:gd name="T82" fmla="*/ 61 w 268"/>
                <a:gd name="T83" fmla="*/ 260 h 384"/>
                <a:gd name="T84" fmla="*/ 61 w 268"/>
                <a:gd name="T85" fmla="*/ 287 h 384"/>
                <a:gd name="T86" fmla="*/ 54 w 268"/>
                <a:gd name="T87" fmla="*/ 280 h 384"/>
                <a:gd name="T88" fmla="*/ 71 w 268"/>
                <a:gd name="T89" fmla="*/ 304 h 384"/>
                <a:gd name="T90" fmla="*/ 78 w 268"/>
                <a:gd name="T91" fmla="*/ 312 h 384"/>
                <a:gd name="T92" fmla="*/ 234 w 268"/>
                <a:gd name="T93" fmla="*/ 280 h 384"/>
                <a:gd name="T94" fmla="*/ 122 w 268"/>
                <a:gd name="T95" fmla="*/ 272 h 384"/>
                <a:gd name="T96" fmla="*/ 122 w 268"/>
                <a:gd name="T97" fmla="*/ 288 h 384"/>
                <a:gd name="T98" fmla="*/ 234 w 268"/>
                <a:gd name="T99" fmla="*/ 280 h 384"/>
                <a:gd name="T100" fmla="*/ 226 w 268"/>
                <a:gd name="T101" fmla="*/ 312 h 384"/>
                <a:gd name="T102" fmla="*/ 114 w 268"/>
                <a:gd name="T103" fmla="*/ 320 h 384"/>
                <a:gd name="T104" fmla="*/ 226 w 268"/>
                <a:gd name="T105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" h="384">
                  <a:moveTo>
                    <a:pt x="235" y="16"/>
                  </a:moveTo>
                  <a:cubicBezTo>
                    <a:pt x="245" y="16"/>
                    <a:pt x="252" y="24"/>
                    <a:pt x="252" y="33"/>
                  </a:cubicBezTo>
                  <a:cubicBezTo>
                    <a:pt x="252" y="351"/>
                    <a:pt x="252" y="351"/>
                    <a:pt x="252" y="351"/>
                  </a:cubicBezTo>
                  <a:cubicBezTo>
                    <a:pt x="252" y="361"/>
                    <a:pt x="245" y="368"/>
                    <a:pt x="235" y="368"/>
                  </a:cubicBezTo>
                  <a:cubicBezTo>
                    <a:pt x="32" y="368"/>
                    <a:pt x="32" y="368"/>
                    <a:pt x="32" y="368"/>
                  </a:cubicBezTo>
                  <a:cubicBezTo>
                    <a:pt x="23" y="368"/>
                    <a:pt x="16" y="361"/>
                    <a:pt x="16" y="35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4"/>
                    <a:pt x="23" y="16"/>
                    <a:pt x="32" y="16"/>
                  </a:cubicBezTo>
                  <a:cubicBezTo>
                    <a:pt x="235" y="16"/>
                    <a:pt x="235" y="16"/>
                    <a:pt x="235" y="16"/>
                  </a:cubicBezTo>
                  <a:moveTo>
                    <a:pt x="23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369"/>
                    <a:pt x="14" y="384"/>
                    <a:pt x="32" y="384"/>
                  </a:cubicBezTo>
                  <a:cubicBezTo>
                    <a:pt x="235" y="384"/>
                    <a:pt x="235" y="384"/>
                    <a:pt x="235" y="384"/>
                  </a:cubicBezTo>
                  <a:cubicBezTo>
                    <a:pt x="253" y="384"/>
                    <a:pt x="268" y="369"/>
                    <a:pt x="268" y="351"/>
                  </a:cubicBezTo>
                  <a:cubicBezTo>
                    <a:pt x="268" y="33"/>
                    <a:pt x="268" y="33"/>
                    <a:pt x="268" y="33"/>
                  </a:cubicBezTo>
                  <a:cubicBezTo>
                    <a:pt x="268" y="15"/>
                    <a:pt x="253" y="0"/>
                    <a:pt x="235" y="0"/>
                  </a:cubicBezTo>
                  <a:close/>
                  <a:moveTo>
                    <a:pt x="78" y="237"/>
                  </a:moveTo>
                  <a:cubicBezTo>
                    <a:pt x="44" y="237"/>
                    <a:pt x="44" y="237"/>
                    <a:pt x="44" y="237"/>
                  </a:cubicBezTo>
                  <a:cubicBezTo>
                    <a:pt x="36" y="237"/>
                    <a:pt x="29" y="230"/>
                    <a:pt x="29" y="223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08"/>
                    <a:pt x="36" y="101"/>
                    <a:pt x="44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86" y="101"/>
                    <a:pt x="93" y="108"/>
                    <a:pt x="93" y="116"/>
                  </a:cubicBezTo>
                  <a:cubicBezTo>
                    <a:pt x="93" y="223"/>
                    <a:pt x="93" y="223"/>
                    <a:pt x="93" y="223"/>
                  </a:cubicBezTo>
                  <a:cubicBezTo>
                    <a:pt x="93" y="230"/>
                    <a:pt x="86" y="237"/>
                    <a:pt x="78" y="237"/>
                  </a:cubicBezTo>
                  <a:close/>
                  <a:moveTo>
                    <a:pt x="45" y="221"/>
                  </a:moveTo>
                  <a:cubicBezTo>
                    <a:pt x="77" y="221"/>
                    <a:pt x="77" y="221"/>
                    <a:pt x="77" y="221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45" y="117"/>
                    <a:pt x="45" y="117"/>
                    <a:pt x="45" y="117"/>
                  </a:cubicBezTo>
                  <a:lnTo>
                    <a:pt x="45" y="221"/>
                  </a:lnTo>
                  <a:close/>
                  <a:moveTo>
                    <a:pt x="151" y="237"/>
                  </a:moveTo>
                  <a:cubicBezTo>
                    <a:pt x="117" y="237"/>
                    <a:pt x="117" y="237"/>
                    <a:pt x="117" y="237"/>
                  </a:cubicBezTo>
                  <a:cubicBezTo>
                    <a:pt x="109" y="237"/>
                    <a:pt x="102" y="230"/>
                    <a:pt x="102" y="223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52"/>
                    <a:pt x="109" y="46"/>
                    <a:pt x="117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9" y="46"/>
                    <a:pt x="165" y="52"/>
                    <a:pt x="165" y="60"/>
                  </a:cubicBezTo>
                  <a:cubicBezTo>
                    <a:pt x="165" y="223"/>
                    <a:pt x="165" y="223"/>
                    <a:pt x="165" y="223"/>
                  </a:cubicBezTo>
                  <a:cubicBezTo>
                    <a:pt x="165" y="230"/>
                    <a:pt x="159" y="237"/>
                    <a:pt x="151" y="237"/>
                  </a:cubicBezTo>
                  <a:close/>
                  <a:moveTo>
                    <a:pt x="118" y="221"/>
                  </a:moveTo>
                  <a:cubicBezTo>
                    <a:pt x="149" y="221"/>
                    <a:pt x="149" y="221"/>
                    <a:pt x="149" y="221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8" y="221"/>
                  </a:lnTo>
                  <a:close/>
                  <a:moveTo>
                    <a:pt x="224" y="237"/>
                  </a:moveTo>
                  <a:cubicBezTo>
                    <a:pt x="190" y="237"/>
                    <a:pt x="190" y="237"/>
                    <a:pt x="190" y="237"/>
                  </a:cubicBezTo>
                  <a:cubicBezTo>
                    <a:pt x="182" y="237"/>
                    <a:pt x="175" y="230"/>
                    <a:pt x="175" y="223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0"/>
                    <a:pt x="182" y="133"/>
                    <a:pt x="190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32" y="133"/>
                    <a:pt x="238" y="140"/>
                    <a:pt x="238" y="148"/>
                  </a:cubicBezTo>
                  <a:cubicBezTo>
                    <a:pt x="238" y="223"/>
                    <a:pt x="238" y="223"/>
                    <a:pt x="238" y="223"/>
                  </a:cubicBezTo>
                  <a:cubicBezTo>
                    <a:pt x="238" y="230"/>
                    <a:pt x="232" y="237"/>
                    <a:pt x="224" y="237"/>
                  </a:cubicBezTo>
                  <a:close/>
                  <a:moveTo>
                    <a:pt x="191" y="221"/>
                  </a:moveTo>
                  <a:cubicBezTo>
                    <a:pt x="222" y="221"/>
                    <a:pt x="222" y="221"/>
                    <a:pt x="222" y="221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191" y="149"/>
                    <a:pt x="191" y="149"/>
                    <a:pt x="191" y="149"/>
                  </a:cubicBezTo>
                  <a:lnTo>
                    <a:pt x="191" y="221"/>
                  </a:lnTo>
                  <a:close/>
                  <a:moveTo>
                    <a:pt x="66" y="254"/>
                  </a:moveTo>
                  <a:cubicBezTo>
                    <a:pt x="69" y="254"/>
                    <a:pt x="71" y="257"/>
                    <a:pt x="71" y="260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7" y="262"/>
                    <a:pt x="81" y="263"/>
                    <a:pt x="86" y="266"/>
                  </a:cubicBezTo>
                  <a:cubicBezTo>
                    <a:pt x="88" y="267"/>
                    <a:pt x="89" y="269"/>
                    <a:pt x="89" y="272"/>
                  </a:cubicBezTo>
                  <a:cubicBezTo>
                    <a:pt x="89" y="276"/>
                    <a:pt x="86" y="278"/>
                    <a:pt x="82" y="278"/>
                  </a:cubicBezTo>
                  <a:cubicBezTo>
                    <a:pt x="81" y="278"/>
                    <a:pt x="80" y="278"/>
                    <a:pt x="79" y="278"/>
                  </a:cubicBezTo>
                  <a:cubicBezTo>
                    <a:pt x="76" y="276"/>
                    <a:pt x="73" y="275"/>
                    <a:pt x="71" y="274"/>
                  </a:cubicBezTo>
                  <a:cubicBezTo>
                    <a:pt x="71" y="289"/>
                    <a:pt x="71" y="289"/>
                    <a:pt x="71" y="289"/>
                  </a:cubicBezTo>
                  <a:cubicBezTo>
                    <a:pt x="86" y="294"/>
                    <a:pt x="92" y="300"/>
                    <a:pt x="92" y="311"/>
                  </a:cubicBezTo>
                  <a:cubicBezTo>
                    <a:pt x="92" y="322"/>
                    <a:pt x="84" y="330"/>
                    <a:pt x="71" y="331"/>
                  </a:cubicBezTo>
                  <a:cubicBezTo>
                    <a:pt x="71" y="336"/>
                    <a:pt x="71" y="336"/>
                    <a:pt x="71" y="336"/>
                  </a:cubicBezTo>
                  <a:cubicBezTo>
                    <a:pt x="71" y="339"/>
                    <a:pt x="69" y="341"/>
                    <a:pt x="66" y="341"/>
                  </a:cubicBezTo>
                  <a:cubicBezTo>
                    <a:pt x="63" y="341"/>
                    <a:pt x="61" y="339"/>
                    <a:pt x="61" y="336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53" y="330"/>
                    <a:pt x="47" y="327"/>
                    <a:pt x="41" y="324"/>
                  </a:cubicBezTo>
                  <a:cubicBezTo>
                    <a:pt x="39" y="323"/>
                    <a:pt x="37" y="320"/>
                    <a:pt x="37" y="318"/>
                  </a:cubicBezTo>
                  <a:cubicBezTo>
                    <a:pt x="37" y="314"/>
                    <a:pt x="40" y="311"/>
                    <a:pt x="44" y="311"/>
                  </a:cubicBezTo>
                  <a:cubicBezTo>
                    <a:pt x="46" y="311"/>
                    <a:pt x="47" y="311"/>
                    <a:pt x="48" y="312"/>
                  </a:cubicBezTo>
                  <a:cubicBezTo>
                    <a:pt x="52" y="315"/>
                    <a:pt x="57" y="317"/>
                    <a:pt x="61" y="318"/>
                  </a:cubicBezTo>
                  <a:cubicBezTo>
                    <a:pt x="61" y="302"/>
                    <a:pt x="61" y="302"/>
                    <a:pt x="61" y="302"/>
                  </a:cubicBezTo>
                  <a:cubicBezTo>
                    <a:pt x="47" y="298"/>
                    <a:pt x="40" y="292"/>
                    <a:pt x="40" y="281"/>
                  </a:cubicBezTo>
                  <a:cubicBezTo>
                    <a:pt x="40" y="269"/>
                    <a:pt x="48" y="262"/>
                    <a:pt x="61" y="261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1" y="257"/>
                    <a:pt x="63" y="254"/>
                    <a:pt x="66" y="254"/>
                  </a:cubicBezTo>
                  <a:close/>
                  <a:moveTo>
                    <a:pt x="61" y="287"/>
                  </a:moveTo>
                  <a:cubicBezTo>
                    <a:pt x="61" y="273"/>
                    <a:pt x="61" y="273"/>
                    <a:pt x="61" y="273"/>
                  </a:cubicBezTo>
                  <a:cubicBezTo>
                    <a:pt x="56" y="274"/>
                    <a:pt x="54" y="276"/>
                    <a:pt x="54" y="280"/>
                  </a:cubicBezTo>
                  <a:cubicBezTo>
                    <a:pt x="54" y="283"/>
                    <a:pt x="56" y="285"/>
                    <a:pt x="61" y="287"/>
                  </a:cubicBezTo>
                  <a:close/>
                  <a:moveTo>
                    <a:pt x="71" y="304"/>
                  </a:moveTo>
                  <a:cubicBezTo>
                    <a:pt x="71" y="318"/>
                    <a:pt x="71" y="318"/>
                    <a:pt x="71" y="318"/>
                  </a:cubicBezTo>
                  <a:cubicBezTo>
                    <a:pt x="75" y="318"/>
                    <a:pt x="78" y="315"/>
                    <a:pt x="78" y="312"/>
                  </a:cubicBezTo>
                  <a:cubicBezTo>
                    <a:pt x="78" y="309"/>
                    <a:pt x="76" y="306"/>
                    <a:pt x="71" y="304"/>
                  </a:cubicBezTo>
                  <a:close/>
                  <a:moveTo>
                    <a:pt x="234" y="280"/>
                  </a:moveTo>
                  <a:cubicBezTo>
                    <a:pt x="234" y="276"/>
                    <a:pt x="230" y="272"/>
                    <a:pt x="226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17" y="272"/>
                    <a:pt x="114" y="276"/>
                    <a:pt x="114" y="280"/>
                  </a:cubicBezTo>
                  <a:cubicBezTo>
                    <a:pt x="114" y="284"/>
                    <a:pt x="117" y="288"/>
                    <a:pt x="122" y="288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30" y="288"/>
                    <a:pt x="234" y="284"/>
                    <a:pt x="234" y="280"/>
                  </a:cubicBezTo>
                  <a:close/>
                  <a:moveTo>
                    <a:pt x="234" y="320"/>
                  </a:moveTo>
                  <a:cubicBezTo>
                    <a:pt x="234" y="316"/>
                    <a:pt x="230" y="312"/>
                    <a:pt x="226" y="312"/>
                  </a:cubicBezTo>
                  <a:cubicBezTo>
                    <a:pt x="122" y="312"/>
                    <a:pt x="122" y="312"/>
                    <a:pt x="122" y="312"/>
                  </a:cubicBezTo>
                  <a:cubicBezTo>
                    <a:pt x="117" y="312"/>
                    <a:pt x="114" y="316"/>
                    <a:pt x="114" y="320"/>
                  </a:cubicBezTo>
                  <a:cubicBezTo>
                    <a:pt x="114" y="324"/>
                    <a:pt x="117" y="328"/>
                    <a:pt x="122" y="328"/>
                  </a:cubicBezTo>
                  <a:cubicBezTo>
                    <a:pt x="226" y="328"/>
                    <a:pt x="226" y="328"/>
                    <a:pt x="226" y="328"/>
                  </a:cubicBezTo>
                  <a:cubicBezTo>
                    <a:pt x="230" y="328"/>
                    <a:pt x="234" y="324"/>
                    <a:pt x="234" y="3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Quota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22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BCC73D-E818-BC48-8FA8-03FDFEEC0017}"/>
              </a:ext>
            </a:extLst>
          </p:cNvPr>
          <p:cNvSpPr txBox="1"/>
          <p:nvPr/>
        </p:nvSpPr>
        <p:spPr>
          <a:xfrm>
            <a:off x="6903076" y="2108376"/>
            <a:ext cx="3361381" cy="252376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Limit resource usage of a tenant.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Align with administration requirement of enterprise.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Integration with external metering system.</a:t>
            </a:r>
          </a:p>
          <a:p>
            <a:pPr algn="l">
              <a:spcAft>
                <a:spcPts val="600"/>
              </a:spcAft>
            </a:pPr>
            <a:endParaRPr lang="en-US" dirty="0"/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4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1AD6-61ED-6E40-A831-4796F2B5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Tenant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D11D5-5163-0645-9126-F2B2DA6F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A0F4-C3DA-7841-B76B-911C3A1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23</a:t>
            </a:fld>
            <a:endParaRPr kumimoji="1" lang="zh-CN" alt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A56F27-8644-9A4B-B9EA-56F7EC50CB38}"/>
              </a:ext>
            </a:extLst>
          </p:cNvPr>
          <p:cNvGrpSpPr/>
          <p:nvPr/>
        </p:nvGrpSpPr>
        <p:grpSpPr>
          <a:xfrm>
            <a:off x="2867208" y="2062908"/>
            <a:ext cx="1905918" cy="2732183"/>
            <a:chOff x="1718632" y="2137275"/>
            <a:chExt cx="1905918" cy="273218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9EDEC6-73C1-1C46-A1AF-3EAECF57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333" y="2476023"/>
              <a:ext cx="1346515" cy="649383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1CBC78A-5A01-4243-8339-CE594B25085F}"/>
                </a:ext>
              </a:extLst>
            </p:cNvPr>
            <p:cNvSpPr/>
            <p:nvPr/>
          </p:nvSpPr>
          <p:spPr>
            <a:xfrm>
              <a:off x="1718632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D5FE8E-8012-A74E-AFCB-314196E3A6FD}"/>
                </a:ext>
              </a:extLst>
            </p:cNvPr>
            <p:cNvCxnSpPr/>
            <p:nvPr/>
          </p:nvCxnSpPr>
          <p:spPr bwMode="gray">
            <a:xfrm>
              <a:off x="1872868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5576F0-3034-3446-B956-F0232EA1F56D}"/>
                </a:ext>
              </a:extLst>
            </p:cNvPr>
            <p:cNvSpPr txBox="1"/>
            <p:nvPr/>
          </p:nvSpPr>
          <p:spPr>
            <a:xfrm>
              <a:off x="1791541" y="3945932"/>
              <a:ext cx="1760097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Multi</a:t>
              </a:r>
              <a:r>
                <a: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Levels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796292-F097-1149-804E-99B78D4BB2CA}"/>
              </a:ext>
            </a:extLst>
          </p:cNvPr>
          <p:cNvGrpSpPr/>
          <p:nvPr/>
        </p:nvGrpSpPr>
        <p:grpSpPr>
          <a:xfrm>
            <a:off x="5189931" y="2062908"/>
            <a:ext cx="1905918" cy="2732183"/>
            <a:chOff x="4041355" y="2137275"/>
            <a:chExt cx="1905918" cy="273218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7FDDE2E-A5A6-6546-A7E8-DE17D19215A4}"/>
                </a:ext>
              </a:extLst>
            </p:cNvPr>
            <p:cNvSpPr/>
            <p:nvPr/>
          </p:nvSpPr>
          <p:spPr>
            <a:xfrm>
              <a:off x="4041355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2C396D6-E149-7C4E-92F1-AAD6004887A5}"/>
                </a:ext>
              </a:extLst>
            </p:cNvPr>
            <p:cNvCxnSpPr/>
            <p:nvPr/>
          </p:nvCxnSpPr>
          <p:spPr bwMode="gray">
            <a:xfrm>
              <a:off x="4195591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9CC6B4-6319-5840-862C-7C757A9221F9}"/>
                </a:ext>
              </a:extLst>
            </p:cNvPr>
            <p:cNvSpPr txBox="1"/>
            <p:nvPr/>
          </p:nvSpPr>
          <p:spPr>
            <a:xfrm>
              <a:off x="4114264" y="3945932"/>
              <a:ext cx="1833009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Improved</a:t>
              </a:r>
              <a:r>
                <a: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97544A-0BA3-E642-A19C-F315CD99F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4710" y="2214657"/>
              <a:ext cx="1172115" cy="117211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6688E1-1C73-294B-934A-5AC6E758A7C5}"/>
              </a:ext>
            </a:extLst>
          </p:cNvPr>
          <p:cNvGrpSpPr/>
          <p:nvPr/>
        </p:nvGrpSpPr>
        <p:grpSpPr>
          <a:xfrm>
            <a:off x="7512654" y="2062908"/>
            <a:ext cx="1905918" cy="2732183"/>
            <a:chOff x="6364078" y="2137275"/>
            <a:chExt cx="1905918" cy="273218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D2D93BB-0120-5C49-93E6-970201215E63}"/>
                </a:ext>
              </a:extLst>
            </p:cNvPr>
            <p:cNvSpPr/>
            <p:nvPr/>
          </p:nvSpPr>
          <p:spPr>
            <a:xfrm>
              <a:off x="6364078" y="2137275"/>
              <a:ext cx="1905918" cy="273218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A6CF8C-3D7B-E949-AABB-1EEE2EB974C8}"/>
                </a:ext>
              </a:extLst>
            </p:cNvPr>
            <p:cNvCxnSpPr/>
            <p:nvPr/>
          </p:nvCxnSpPr>
          <p:spPr bwMode="gray">
            <a:xfrm>
              <a:off x="6518314" y="3503366"/>
              <a:ext cx="1608463" cy="0"/>
            </a:xfrm>
            <a:prstGeom prst="line">
              <a:avLst/>
            </a:prstGeom>
            <a:ln w="5715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CDB30A-08BB-9D42-B0D0-19A21637D6B3}"/>
                </a:ext>
              </a:extLst>
            </p:cNvPr>
            <p:cNvSpPr txBox="1"/>
            <p:nvPr/>
          </p:nvSpPr>
          <p:spPr>
            <a:xfrm>
              <a:off x="6436986" y="3945932"/>
              <a:ext cx="1833009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Quotas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4E8BF0B-5FA6-6041-A8C8-E9EB1075F2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35185" y="2252631"/>
              <a:ext cx="763700" cy="1096167"/>
            </a:xfrm>
            <a:custGeom>
              <a:avLst/>
              <a:gdLst>
                <a:gd name="T0" fmla="*/ 252 w 268"/>
                <a:gd name="T1" fmla="*/ 33 h 384"/>
                <a:gd name="T2" fmla="*/ 235 w 268"/>
                <a:gd name="T3" fmla="*/ 368 h 384"/>
                <a:gd name="T4" fmla="*/ 16 w 268"/>
                <a:gd name="T5" fmla="*/ 351 h 384"/>
                <a:gd name="T6" fmla="*/ 32 w 268"/>
                <a:gd name="T7" fmla="*/ 16 h 384"/>
                <a:gd name="T8" fmla="*/ 235 w 268"/>
                <a:gd name="T9" fmla="*/ 0 h 384"/>
                <a:gd name="T10" fmla="*/ 0 w 268"/>
                <a:gd name="T11" fmla="*/ 33 h 384"/>
                <a:gd name="T12" fmla="*/ 32 w 268"/>
                <a:gd name="T13" fmla="*/ 384 h 384"/>
                <a:gd name="T14" fmla="*/ 268 w 268"/>
                <a:gd name="T15" fmla="*/ 351 h 384"/>
                <a:gd name="T16" fmla="*/ 235 w 268"/>
                <a:gd name="T17" fmla="*/ 0 h 384"/>
                <a:gd name="T18" fmla="*/ 44 w 268"/>
                <a:gd name="T19" fmla="*/ 237 h 384"/>
                <a:gd name="T20" fmla="*/ 29 w 268"/>
                <a:gd name="T21" fmla="*/ 116 h 384"/>
                <a:gd name="T22" fmla="*/ 78 w 268"/>
                <a:gd name="T23" fmla="*/ 101 h 384"/>
                <a:gd name="T24" fmla="*/ 93 w 268"/>
                <a:gd name="T25" fmla="*/ 223 h 384"/>
                <a:gd name="T26" fmla="*/ 45 w 268"/>
                <a:gd name="T27" fmla="*/ 221 h 384"/>
                <a:gd name="T28" fmla="*/ 77 w 268"/>
                <a:gd name="T29" fmla="*/ 117 h 384"/>
                <a:gd name="T30" fmla="*/ 45 w 268"/>
                <a:gd name="T31" fmla="*/ 221 h 384"/>
                <a:gd name="T32" fmla="*/ 117 w 268"/>
                <a:gd name="T33" fmla="*/ 237 h 384"/>
                <a:gd name="T34" fmla="*/ 102 w 268"/>
                <a:gd name="T35" fmla="*/ 60 h 384"/>
                <a:gd name="T36" fmla="*/ 151 w 268"/>
                <a:gd name="T37" fmla="*/ 46 h 384"/>
                <a:gd name="T38" fmla="*/ 165 w 268"/>
                <a:gd name="T39" fmla="*/ 223 h 384"/>
                <a:gd name="T40" fmla="*/ 118 w 268"/>
                <a:gd name="T41" fmla="*/ 221 h 384"/>
                <a:gd name="T42" fmla="*/ 149 w 268"/>
                <a:gd name="T43" fmla="*/ 62 h 384"/>
                <a:gd name="T44" fmla="*/ 118 w 268"/>
                <a:gd name="T45" fmla="*/ 221 h 384"/>
                <a:gd name="T46" fmla="*/ 190 w 268"/>
                <a:gd name="T47" fmla="*/ 237 h 384"/>
                <a:gd name="T48" fmla="*/ 175 w 268"/>
                <a:gd name="T49" fmla="*/ 148 h 384"/>
                <a:gd name="T50" fmla="*/ 224 w 268"/>
                <a:gd name="T51" fmla="*/ 133 h 384"/>
                <a:gd name="T52" fmla="*/ 238 w 268"/>
                <a:gd name="T53" fmla="*/ 223 h 384"/>
                <a:gd name="T54" fmla="*/ 191 w 268"/>
                <a:gd name="T55" fmla="*/ 221 h 384"/>
                <a:gd name="T56" fmla="*/ 222 w 268"/>
                <a:gd name="T57" fmla="*/ 149 h 384"/>
                <a:gd name="T58" fmla="*/ 191 w 268"/>
                <a:gd name="T59" fmla="*/ 221 h 384"/>
                <a:gd name="T60" fmla="*/ 71 w 268"/>
                <a:gd name="T61" fmla="*/ 260 h 384"/>
                <a:gd name="T62" fmla="*/ 86 w 268"/>
                <a:gd name="T63" fmla="*/ 266 h 384"/>
                <a:gd name="T64" fmla="*/ 82 w 268"/>
                <a:gd name="T65" fmla="*/ 278 h 384"/>
                <a:gd name="T66" fmla="*/ 71 w 268"/>
                <a:gd name="T67" fmla="*/ 274 h 384"/>
                <a:gd name="T68" fmla="*/ 92 w 268"/>
                <a:gd name="T69" fmla="*/ 311 h 384"/>
                <a:gd name="T70" fmla="*/ 71 w 268"/>
                <a:gd name="T71" fmla="*/ 336 h 384"/>
                <a:gd name="T72" fmla="*/ 61 w 268"/>
                <a:gd name="T73" fmla="*/ 336 h 384"/>
                <a:gd name="T74" fmla="*/ 41 w 268"/>
                <a:gd name="T75" fmla="*/ 324 h 384"/>
                <a:gd name="T76" fmla="*/ 44 w 268"/>
                <a:gd name="T77" fmla="*/ 311 h 384"/>
                <a:gd name="T78" fmla="*/ 61 w 268"/>
                <a:gd name="T79" fmla="*/ 318 h 384"/>
                <a:gd name="T80" fmla="*/ 40 w 268"/>
                <a:gd name="T81" fmla="*/ 281 h 384"/>
                <a:gd name="T82" fmla="*/ 61 w 268"/>
                <a:gd name="T83" fmla="*/ 260 h 384"/>
                <a:gd name="T84" fmla="*/ 61 w 268"/>
                <a:gd name="T85" fmla="*/ 287 h 384"/>
                <a:gd name="T86" fmla="*/ 54 w 268"/>
                <a:gd name="T87" fmla="*/ 280 h 384"/>
                <a:gd name="T88" fmla="*/ 71 w 268"/>
                <a:gd name="T89" fmla="*/ 304 h 384"/>
                <a:gd name="T90" fmla="*/ 78 w 268"/>
                <a:gd name="T91" fmla="*/ 312 h 384"/>
                <a:gd name="T92" fmla="*/ 234 w 268"/>
                <a:gd name="T93" fmla="*/ 280 h 384"/>
                <a:gd name="T94" fmla="*/ 122 w 268"/>
                <a:gd name="T95" fmla="*/ 272 h 384"/>
                <a:gd name="T96" fmla="*/ 122 w 268"/>
                <a:gd name="T97" fmla="*/ 288 h 384"/>
                <a:gd name="T98" fmla="*/ 234 w 268"/>
                <a:gd name="T99" fmla="*/ 280 h 384"/>
                <a:gd name="T100" fmla="*/ 226 w 268"/>
                <a:gd name="T101" fmla="*/ 312 h 384"/>
                <a:gd name="T102" fmla="*/ 114 w 268"/>
                <a:gd name="T103" fmla="*/ 320 h 384"/>
                <a:gd name="T104" fmla="*/ 226 w 268"/>
                <a:gd name="T105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8" h="384">
                  <a:moveTo>
                    <a:pt x="235" y="16"/>
                  </a:moveTo>
                  <a:cubicBezTo>
                    <a:pt x="245" y="16"/>
                    <a:pt x="252" y="24"/>
                    <a:pt x="252" y="33"/>
                  </a:cubicBezTo>
                  <a:cubicBezTo>
                    <a:pt x="252" y="351"/>
                    <a:pt x="252" y="351"/>
                    <a:pt x="252" y="351"/>
                  </a:cubicBezTo>
                  <a:cubicBezTo>
                    <a:pt x="252" y="361"/>
                    <a:pt x="245" y="368"/>
                    <a:pt x="235" y="368"/>
                  </a:cubicBezTo>
                  <a:cubicBezTo>
                    <a:pt x="32" y="368"/>
                    <a:pt x="32" y="368"/>
                    <a:pt x="32" y="368"/>
                  </a:cubicBezTo>
                  <a:cubicBezTo>
                    <a:pt x="23" y="368"/>
                    <a:pt x="16" y="361"/>
                    <a:pt x="16" y="35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4"/>
                    <a:pt x="23" y="16"/>
                    <a:pt x="32" y="16"/>
                  </a:cubicBezTo>
                  <a:cubicBezTo>
                    <a:pt x="235" y="16"/>
                    <a:pt x="235" y="16"/>
                    <a:pt x="235" y="16"/>
                  </a:cubicBezTo>
                  <a:moveTo>
                    <a:pt x="23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369"/>
                    <a:pt x="14" y="384"/>
                    <a:pt x="32" y="384"/>
                  </a:cubicBezTo>
                  <a:cubicBezTo>
                    <a:pt x="235" y="384"/>
                    <a:pt x="235" y="384"/>
                    <a:pt x="235" y="384"/>
                  </a:cubicBezTo>
                  <a:cubicBezTo>
                    <a:pt x="253" y="384"/>
                    <a:pt x="268" y="369"/>
                    <a:pt x="268" y="351"/>
                  </a:cubicBezTo>
                  <a:cubicBezTo>
                    <a:pt x="268" y="33"/>
                    <a:pt x="268" y="33"/>
                    <a:pt x="268" y="33"/>
                  </a:cubicBezTo>
                  <a:cubicBezTo>
                    <a:pt x="268" y="15"/>
                    <a:pt x="253" y="0"/>
                    <a:pt x="235" y="0"/>
                  </a:cubicBezTo>
                  <a:close/>
                  <a:moveTo>
                    <a:pt x="78" y="237"/>
                  </a:moveTo>
                  <a:cubicBezTo>
                    <a:pt x="44" y="237"/>
                    <a:pt x="44" y="237"/>
                    <a:pt x="44" y="237"/>
                  </a:cubicBezTo>
                  <a:cubicBezTo>
                    <a:pt x="36" y="237"/>
                    <a:pt x="29" y="230"/>
                    <a:pt x="29" y="223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08"/>
                    <a:pt x="36" y="101"/>
                    <a:pt x="44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86" y="101"/>
                    <a:pt x="93" y="108"/>
                    <a:pt x="93" y="116"/>
                  </a:cubicBezTo>
                  <a:cubicBezTo>
                    <a:pt x="93" y="223"/>
                    <a:pt x="93" y="223"/>
                    <a:pt x="93" y="223"/>
                  </a:cubicBezTo>
                  <a:cubicBezTo>
                    <a:pt x="93" y="230"/>
                    <a:pt x="86" y="237"/>
                    <a:pt x="78" y="237"/>
                  </a:cubicBezTo>
                  <a:close/>
                  <a:moveTo>
                    <a:pt x="45" y="221"/>
                  </a:moveTo>
                  <a:cubicBezTo>
                    <a:pt x="77" y="221"/>
                    <a:pt x="77" y="221"/>
                    <a:pt x="77" y="221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45" y="117"/>
                    <a:pt x="45" y="117"/>
                    <a:pt x="45" y="117"/>
                  </a:cubicBezTo>
                  <a:lnTo>
                    <a:pt x="45" y="221"/>
                  </a:lnTo>
                  <a:close/>
                  <a:moveTo>
                    <a:pt x="151" y="237"/>
                  </a:moveTo>
                  <a:cubicBezTo>
                    <a:pt x="117" y="237"/>
                    <a:pt x="117" y="237"/>
                    <a:pt x="117" y="237"/>
                  </a:cubicBezTo>
                  <a:cubicBezTo>
                    <a:pt x="109" y="237"/>
                    <a:pt x="102" y="230"/>
                    <a:pt x="102" y="223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52"/>
                    <a:pt x="109" y="46"/>
                    <a:pt x="117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9" y="46"/>
                    <a:pt x="165" y="52"/>
                    <a:pt x="165" y="60"/>
                  </a:cubicBezTo>
                  <a:cubicBezTo>
                    <a:pt x="165" y="223"/>
                    <a:pt x="165" y="223"/>
                    <a:pt x="165" y="223"/>
                  </a:cubicBezTo>
                  <a:cubicBezTo>
                    <a:pt x="165" y="230"/>
                    <a:pt x="159" y="237"/>
                    <a:pt x="151" y="237"/>
                  </a:cubicBezTo>
                  <a:close/>
                  <a:moveTo>
                    <a:pt x="118" y="221"/>
                  </a:moveTo>
                  <a:cubicBezTo>
                    <a:pt x="149" y="221"/>
                    <a:pt x="149" y="221"/>
                    <a:pt x="149" y="221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8" y="221"/>
                  </a:lnTo>
                  <a:close/>
                  <a:moveTo>
                    <a:pt x="224" y="237"/>
                  </a:moveTo>
                  <a:cubicBezTo>
                    <a:pt x="190" y="237"/>
                    <a:pt x="190" y="237"/>
                    <a:pt x="190" y="237"/>
                  </a:cubicBezTo>
                  <a:cubicBezTo>
                    <a:pt x="182" y="237"/>
                    <a:pt x="175" y="230"/>
                    <a:pt x="175" y="223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0"/>
                    <a:pt x="182" y="133"/>
                    <a:pt x="190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32" y="133"/>
                    <a:pt x="238" y="140"/>
                    <a:pt x="238" y="148"/>
                  </a:cubicBezTo>
                  <a:cubicBezTo>
                    <a:pt x="238" y="223"/>
                    <a:pt x="238" y="223"/>
                    <a:pt x="238" y="223"/>
                  </a:cubicBezTo>
                  <a:cubicBezTo>
                    <a:pt x="238" y="230"/>
                    <a:pt x="232" y="237"/>
                    <a:pt x="224" y="237"/>
                  </a:cubicBezTo>
                  <a:close/>
                  <a:moveTo>
                    <a:pt x="191" y="221"/>
                  </a:moveTo>
                  <a:cubicBezTo>
                    <a:pt x="222" y="221"/>
                    <a:pt x="222" y="221"/>
                    <a:pt x="222" y="221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191" y="149"/>
                    <a:pt x="191" y="149"/>
                    <a:pt x="191" y="149"/>
                  </a:cubicBezTo>
                  <a:lnTo>
                    <a:pt x="191" y="221"/>
                  </a:lnTo>
                  <a:close/>
                  <a:moveTo>
                    <a:pt x="66" y="254"/>
                  </a:moveTo>
                  <a:cubicBezTo>
                    <a:pt x="69" y="254"/>
                    <a:pt x="71" y="257"/>
                    <a:pt x="71" y="260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7" y="262"/>
                    <a:pt x="81" y="263"/>
                    <a:pt x="86" y="266"/>
                  </a:cubicBezTo>
                  <a:cubicBezTo>
                    <a:pt x="88" y="267"/>
                    <a:pt x="89" y="269"/>
                    <a:pt x="89" y="272"/>
                  </a:cubicBezTo>
                  <a:cubicBezTo>
                    <a:pt x="89" y="276"/>
                    <a:pt x="86" y="278"/>
                    <a:pt x="82" y="278"/>
                  </a:cubicBezTo>
                  <a:cubicBezTo>
                    <a:pt x="81" y="278"/>
                    <a:pt x="80" y="278"/>
                    <a:pt x="79" y="278"/>
                  </a:cubicBezTo>
                  <a:cubicBezTo>
                    <a:pt x="76" y="276"/>
                    <a:pt x="73" y="275"/>
                    <a:pt x="71" y="274"/>
                  </a:cubicBezTo>
                  <a:cubicBezTo>
                    <a:pt x="71" y="289"/>
                    <a:pt x="71" y="289"/>
                    <a:pt x="71" y="289"/>
                  </a:cubicBezTo>
                  <a:cubicBezTo>
                    <a:pt x="86" y="294"/>
                    <a:pt x="92" y="300"/>
                    <a:pt x="92" y="311"/>
                  </a:cubicBezTo>
                  <a:cubicBezTo>
                    <a:pt x="92" y="322"/>
                    <a:pt x="84" y="330"/>
                    <a:pt x="71" y="331"/>
                  </a:cubicBezTo>
                  <a:cubicBezTo>
                    <a:pt x="71" y="336"/>
                    <a:pt x="71" y="336"/>
                    <a:pt x="71" y="336"/>
                  </a:cubicBezTo>
                  <a:cubicBezTo>
                    <a:pt x="71" y="339"/>
                    <a:pt x="69" y="341"/>
                    <a:pt x="66" y="341"/>
                  </a:cubicBezTo>
                  <a:cubicBezTo>
                    <a:pt x="63" y="341"/>
                    <a:pt x="61" y="339"/>
                    <a:pt x="61" y="336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53" y="330"/>
                    <a:pt x="47" y="327"/>
                    <a:pt x="41" y="324"/>
                  </a:cubicBezTo>
                  <a:cubicBezTo>
                    <a:pt x="39" y="323"/>
                    <a:pt x="37" y="320"/>
                    <a:pt x="37" y="318"/>
                  </a:cubicBezTo>
                  <a:cubicBezTo>
                    <a:pt x="37" y="314"/>
                    <a:pt x="40" y="311"/>
                    <a:pt x="44" y="311"/>
                  </a:cubicBezTo>
                  <a:cubicBezTo>
                    <a:pt x="46" y="311"/>
                    <a:pt x="47" y="311"/>
                    <a:pt x="48" y="312"/>
                  </a:cubicBezTo>
                  <a:cubicBezTo>
                    <a:pt x="52" y="315"/>
                    <a:pt x="57" y="317"/>
                    <a:pt x="61" y="318"/>
                  </a:cubicBezTo>
                  <a:cubicBezTo>
                    <a:pt x="61" y="302"/>
                    <a:pt x="61" y="302"/>
                    <a:pt x="61" y="302"/>
                  </a:cubicBezTo>
                  <a:cubicBezTo>
                    <a:pt x="47" y="298"/>
                    <a:pt x="40" y="292"/>
                    <a:pt x="40" y="281"/>
                  </a:cubicBezTo>
                  <a:cubicBezTo>
                    <a:pt x="40" y="269"/>
                    <a:pt x="48" y="262"/>
                    <a:pt x="61" y="261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1" y="257"/>
                    <a:pt x="63" y="254"/>
                    <a:pt x="66" y="254"/>
                  </a:cubicBezTo>
                  <a:close/>
                  <a:moveTo>
                    <a:pt x="61" y="287"/>
                  </a:moveTo>
                  <a:cubicBezTo>
                    <a:pt x="61" y="273"/>
                    <a:pt x="61" y="273"/>
                    <a:pt x="61" y="273"/>
                  </a:cubicBezTo>
                  <a:cubicBezTo>
                    <a:pt x="56" y="274"/>
                    <a:pt x="54" y="276"/>
                    <a:pt x="54" y="280"/>
                  </a:cubicBezTo>
                  <a:cubicBezTo>
                    <a:pt x="54" y="283"/>
                    <a:pt x="56" y="285"/>
                    <a:pt x="61" y="287"/>
                  </a:cubicBezTo>
                  <a:close/>
                  <a:moveTo>
                    <a:pt x="71" y="304"/>
                  </a:moveTo>
                  <a:cubicBezTo>
                    <a:pt x="71" y="318"/>
                    <a:pt x="71" y="318"/>
                    <a:pt x="71" y="318"/>
                  </a:cubicBezTo>
                  <a:cubicBezTo>
                    <a:pt x="75" y="318"/>
                    <a:pt x="78" y="315"/>
                    <a:pt x="78" y="312"/>
                  </a:cubicBezTo>
                  <a:cubicBezTo>
                    <a:pt x="78" y="309"/>
                    <a:pt x="76" y="306"/>
                    <a:pt x="71" y="304"/>
                  </a:cubicBezTo>
                  <a:close/>
                  <a:moveTo>
                    <a:pt x="234" y="280"/>
                  </a:moveTo>
                  <a:cubicBezTo>
                    <a:pt x="234" y="276"/>
                    <a:pt x="230" y="272"/>
                    <a:pt x="226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17" y="272"/>
                    <a:pt x="114" y="276"/>
                    <a:pt x="114" y="280"/>
                  </a:cubicBezTo>
                  <a:cubicBezTo>
                    <a:pt x="114" y="284"/>
                    <a:pt x="117" y="288"/>
                    <a:pt x="122" y="288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30" y="288"/>
                    <a:pt x="234" y="284"/>
                    <a:pt x="234" y="280"/>
                  </a:cubicBezTo>
                  <a:close/>
                  <a:moveTo>
                    <a:pt x="234" y="320"/>
                  </a:moveTo>
                  <a:cubicBezTo>
                    <a:pt x="234" y="316"/>
                    <a:pt x="230" y="312"/>
                    <a:pt x="226" y="312"/>
                  </a:cubicBezTo>
                  <a:cubicBezTo>
                    <a:pt x="122" y="312"/>
                    <a:pt x="122" y="312"/>
                    <a:pt x="122" y="312"/>
                  </a:cubicBezTo>
                  <a:cubicBezTo>
                    <a:pt x="117" y="312"/>
                    <a:pt x="114" y="316"/>
                    <a:pt x="114" y="320"/>
                  </a:cubicBezTo>
                  <a:cubicBezTo>
                    <a:pt x="114" y="324"/>
                    <a:pt x="117" y="328"/>
                    <a:pt x="122" y="328"/>
                  </a:cubicBezTo>
                  <a:cubicBezTo>
                    <a:pt x="226" y="328"/>
                    <a:pt x="226" y="328"/>
                    <a:pt x="226" y="328"/>
                  </a:cubicBezTo>
                  <a:cubicBezTo>
                    <a:pt x="230" y="328"/>
                    <a:pt x="234" y="324"/>
                    <a:pt x="234" y="3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70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50" y="3278529"/>
            <a:ext cx="11639728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T4: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chart?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8458878-2681-2344-BA8B-EDC9B4773BB0}"/>
              </a:ext>
            </a:extLst>
          </p:cNvPr>
          <p:cNvGrpSpPr/>
          <p:nvPr/>
        </p:nvGrpSpPr>
        <p:grpSpPr>
          <a:xfrm>
            <a:off x="5345023" y="645493"/>
            <a:ext cx="1498777" cy="2117542"/>
            <a:chOff x="5690459" y="655541"/>
            <a:chExt cx="1498777" cy="211754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4978D209-1553-B847-9127-B8E7F0E7B9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90459" y="655542"/>
              <a:ext cx="795421" cy="2117541"/>
            </a:xfrm>
            <a:custGeom>
              <a:avLst/>
              <a:gdLst>
                <a:gd name="T0" fmla="*/ 62 w 144"/>
                <a:gd name="T1" fmla="*/ 214 h 384"/>
                <a:gd name="T2" fmla="*/ 16 w 144"/>
                <a:gd name="T3" fmla="*/ 296 h 384"/>
                <a:gd name="T4" fmla="*/ 0 w 144"/>
                <a:gd name="T5" fmla="*/ 384 h 384"/>
                <a:gd name="T6" fmla="*/ 30 w 144"/>
                <a:gd name="T7" fmla="*/ 222 h 384"/>
                <a:gd name="T8" fmla="*/ 128 w 144"/>
                <a:gd name="T9" fmla="*/ 0 h 384"/>
                <a:gd name="T10" fmla="*/ 102 w 144"/>
                <a:gd name="T11" fmla="*/ 151 h 384"/>
                <a:gd name="T12" fmla="*/ 93 w 144"/>
                <a:gd name="T13" fmla="*/ 182 h 384"/>
                <a:gd name="T14" fmla="*/ 144 w 144"/>
                <a:gd name="T15" fmla="*/ 88 h 384"/>
                <a:gd name="T16" fmla="*/ 128 w 144"/>
                <a:gd name="T17" fmla="*/ 0 h 384"/>
                <a:gd name="T18" fmla="*/ 114 w 144"/>
                <a:gd name="T19" fmla="*/ 222 h 384"/>
                <a:gd name="T20" fmla="*/ 16 w 144"/>
                <a:gd name="T21" fmla="*/ 88 h 384"/>
                <a:gd name="T22" fmla="*/ 0 w 144"/>
                <a:gd name="T23" fmla="*/ 0 h 384"/>
                <a:gd name="T24" fmla="*/ 30 w 144"/>
                <a:gd name="T25" fmla="*/ 162 h 384"/>
                <a:gd name="T26" fmla="*/ 128 w 144"/>
                <a:gd name="T27" fmla="*/ 296 h 384"/>
                <a:gd name="T28" fmla="*/ 144 w 144"/>
                <a:gd name="T29" fmla="*/ 384 h 384"/>
                <a:gd name="T30" fmla="*/ 122 w 144"/>
                <a:gd name="T31" fmla="*/ 42 h 384"/>
                <a:gd name="T32" fmla="*/ 30 w 144"/>
                <a:gd name="T33" fmla="*/ 34 h 384"/>
                <a:gd name="T34" fmla="*/ 30 w 144"/>
                <a:gd name="T35" fmla="*/ 50 h 384"/>
                <a:gd name="T36" fmla="*/ 122 w 144"/>
                <a:gd name="T37" fmla="*/ 42 h 384"/>
                <a:gd name="T38" fmla="*/ 104 w 144"/>
                <a:gd name="T39" fmla="*/ 78 h 384"/>
                <a:gd name="T40" fmla="*/ 32 w 144"/>
                <a:gd name="T41" fmla="*/ 86 h 384"/>
                <a:gd name="T42" fmla="*/ 104 w 144"/>
                <a:gd name="T43" fmla="*/ 94 h 384"/>
                <a:gd name="T44" fmla="*/ 101 w 144"/>
                <a:gd name="T45" fmla="*/ 129 h 384"/>
                <a:gd name="T46" fmla="*/ 51 w 144"/>
                <a:gd name="T47" fmla="*/ 121 h 384"/>
                <a:gd name="T48" fmla="*/ 51 w 144"/>
                <a:gd name="T49" fmla="*/ 137 h 384"/>
                <a:gd name="T50" fmla="*/ 101 w 144"/>
                <a:gd name="T51" fmla="*/ 129 h 384"/>
                <a:gd name="T52" fmla="*/ 114 w 144"/>
                <a:gd name="T53" fmla="*/ 334 h 384"/>
                <a:gd name="T54" fmla="*/ 22 w 144"/>
                <a:gd name="T55" fmla="*/ 342 h 384"/>
                <a:gd name="T56" fmla="*/ 114 w 144"/>
                <a:gd name="T57" fmla="*/ 350 h 384"/>
                <a:gd name="T58" fmla="*/ 112 w 144"/>
                <a:gd name="T59" fmla="*/ 299 h 384"/>
                <a:gd name="T60" fmla="*/ 40 w 144"/>
                <a:gd name="T61" fmla="*/ 291 h 384"/>
                <a:gd name="T62" fmla="*/ 40 w 144"/>
                <a:gd name="T63" fmla="*/ 307 h 384"/>
                <a:gd name="T64" fmla="*/ 112 w 144"/>
                <a:gd name="T65" fmla="*/ 299 h 384"/>
                <a:gd name="T66" fmla="*/ 93 w 144"/>
                <a:gd name="T67" fmla="*/ 247 h 384"/>
                <a:gd name="T68" fmla="*/ 43 w 144"/>
                <a:gd name="T69" fmla="*/ 255 h 384"/>
                <a:gd name="T70" fmla="*/ 93 w 144"/>
                <a:gd name="T71" fmla="*/ 26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384">
                  <a:moveTo>
                    <a:pt x="50" y="202"/>
                  </a:moveTo>
                  <a:cubicBezTo>
                    <a:pt x="62" y="214"/>
                    <a:pt x="62" y="214"/>
                    <a:pt x="62" y="21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25" y="250"/>
                    <a:pt x="16" y="272"/>
                    <a:pt x="16" y="296"/>
                  </a:cubicBezTo>
                  <a:cubicBezTo>
                    <a:pt x="16" y="384"/>
                    <a:pt x="16" y="384"/>
                    <a:pt x="16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68"/>
                    <a:pt x="11" y="242"/>
                    <a:pt x="30" y="222"/>
                  </a:cubicBezTo>
                  <a:lnTo>
                    <a:pt x="50" y="202"/>
                  </a:lnTo>
                  <a:close/>
                  <a:moveTo>
                    <a:pt x="128" y="0"/>
                  </a:moveTo>
                  <a:cubicBezTo>
                    <a:pt x="128" y="88"/>
                    <a:pt x="128" y="88"/>
                    <a:pt x="128" y="88"/>
                  </a:cubicBezTo>
                  <a:cubicBezTo>
                    <a:pt x="128" y="112"/>
                    <a:pt x="119" y="134"/>
                    <a:pt x="102" y="15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93" y="182"/>
                    <a:pt x="93" y="182"/>
                    <a:pt x="93" y="182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33" y="142"/>
                    <a:pt x="144" y="116"/>
                    <a:pt x="144" y="88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28" y="0"/>
                  </a:lnTo>
                  <a:close/>
                  <a:moveTo>
                    <a:pt x="144" y="296"/>
                  </a:moveTo>
                  <a:cubicBezTo>
                    <a:pt x="144" y="268"/>
                    <a:pt x="133" y="242"/>
                    <a:pt x="114" y="222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25" y="134"/>
                    <a:pt x="16" y="112"/>
                    <a:pt x="16" y="8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16"/>
                    <a:pt x="11" y="142"/>
                    <a:pt x="30" y="16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19" y="250"/>
                    <a:pt x="128" y="272"/>
                    <a:pt x="128" y="296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144" y="384"/>
                    <a:pt x="144" y="384"/>
                    <a:pt x="144" y="384"/>
                  </a:cubicBezTo>
                  <a:lnTo>
                    <a:pt x="144" y="296"/>
                  </a:lnTo>
                  <a:close/>
                  <a:moveTo>
                    <a:pt x="122" y="42"/>
                  </a:moveTo>
                  <a:cubicBezTo>
                    <a:pt x="122" y="38"/>
                    <a:pt x="118" y="34"/>
                    <a:pt x="11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4"/>
                    <a:pt x="22" y="38"/>
                    <a:pt x="22" y="42"/>
                  </a:cubicBezTo>
                  <a:cubicBezTo>
                    <a:pt x="22" y="47"/>
                    <a:pt x="26" y="50"/>
                    <a:pt x="30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8" y="50"/>
                    <a:pt x="122" y="47"/>
                    <a:pt x="122" y="42"/>
                  </a:cubicBezTo>
                  <a:close/>
                  <a:moveTo>
                    <a:pt x="112" y="86"/>
                  </a:moveTo>
                  <a:cubicBezTo>
                    <a:pt x="112" y="81"/>
                    <a:pt x="108" y="78"/>
                    <a:pt x="104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6" y="78"/>
                    <a:pt x="32" y="81"/>
                    <a:pt x="32" y="86"/>
                  </a:cubicBezTo>
                  <a:cubicBezTo>
                    <a:pt x="32" y="90"/>
                    <a:pt x="36" y="94"/>
                    <a:pt x="40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8" y="94"/>
                    <a:pt x="112" y="90"/>
                    <a:pt x="112" y="86"/>
                  </a:cubicBezTo>
                  <a:close/>
                  <a:moveTo>
                    <a:pt x="101" y="129"/>
                  </a:moveTo>
                  <a:cubicBezTo>
                    <a:pt x="101" y="125"/>
                    <a:pt x="97" y="121"/>
                    <a:pt x="9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6" y="121"/>
                    <a:pt x="43" y="125"/>
                    <a:pt x="43" y="129"/>
                  </a:cubicBezTo>
                  <a:cubicBezTo>
                    <a:pt x="43" y="133"/>
                    <a:pt x="46" y="137"/>
                    <a:pt x="51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7" y="137"/>
                    <a:pt x="101" y="133"/>
                    <a:pt x="101" y="129"/>
                  </a:cubicBezTo>
                  <a:close/>
                  <a:moveTo>
                    <a:pt x="122" y="342"/>
                  </a:moveTo>
                  <a:cubicBezTo>
                    <a:pt x="122" y="338"/>
                    <a:pt x="118" y="334"/>
                    <a:pt x="114" y="334"/>
                  </a:cubicBezTo>
                  <a:cubicBezTo>
                    <a:pt x="30" y="334"/>
                    <a:pt x="30" y="334"/>
                    <a:pt x="30" y="334"/>
                  </a:cubicBezTo>
                  <a:cubicBezTo>
                    <a:pt x="26" y="334"/>
                    <a:pt x="22" y="338"/>
                    <a:pt x="22" y="342"/>
                  </a:cubicBezTo>
                  <a:cubicBezTo>
                    <a:pt x="22" y="347"/>
                    <a:pt x="26" y="350"/>
                    <a:pt x="30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8" y="350"/>
                    <a:pt x="122" y="347"/>
                    <a:pt x="122" y="342"/>
                  </a:cubicBezTo>
                  <a:close/>
                  <a:moveTo>
                    <a:pt x="112" y="299"/>
                  </a:moveTo>
                  <a:cubicBezTo>
                    <a:pt x="112" y="294"/>
                    <a:pt x="108" y="291"/>
                    <a:pt x="104" y="291"/>
                  </a:cubicBezTo>
                  <a:cubicBezTo>
                    <a:pt x="40" y="291"/>
                    <a:pt x="40" y="291"/>
                    <a:pt x="40" y="291"/>
                  </a:cubicBezTo>
                  <a:cubicBezTo>
                    <a:pt x="36" y="291"/>
                    <a:pt x="32" y="294"/>
                    <a:pt x="32" y="299"/>
                  </a:cubicBezTo>
                  <a:cubicBezTo>
                    <a:pt x="32" y="303"/>
                    <a:pt x="36" y="307"/>
                    <a:pt x="40" y="307"/>
                  </a:cubicBezTo>
                  <a:cubicBezTo>
                    <a:pt x="104" y="307"/>
                    <a:pt x="104" y="307"/>
                    <a:pt x="104" y="307"/>
                  </a:cubicBezTo>
                  <a:cubicBezTo>
                    <a:pt x="108" y="307"/>
                    <a:pt x="112" y="303"/>
                    <a:pt x="112" y="299"/>
                  </a:cubicBezTo>
                  <a:close/>
                  <a:moveTo>
                    <a:pt x="101" y="255"/>
                  </a:moveTo>
                  <a:cubicBezTo>
                    <a:pt x="101" y="251"/>
                    <a:pt x="97" y="247"/>
                    <a:pt x="93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7"/>
                    <a:pt x="43" y="251"/>
                    <a:pt x="43" y="255"/>
                  </a:cubicBezTo>
                  <a:cubicBezTo>
                    <a:pt x="43" y="260"/>
                    <a:pt x="46" y="263"/>
                    <a:pt x="51" y="263"/>
                  </a:cubicBezTo>
                  <a:cubicBezTo>
                    <a:pt x="93" y="263"/>
                    <a:pt x="93" y="263"/>
                    <a:pt x="93" y="263"/>
                  </a:cubicBezTo>
                  <a:cubicBezTo>
                    <a:pt x="97" y="263"/>
                    <a:pt x="101" y="260"/>
                    <a:pt x="101" y="25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94100CE8-1885-A040-88EF-5073D6A265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93815" y="655541"/>
              <a:ext cx="795421" cy="2117541"/>
            </a:xfrm>
            <a:custGeom>
              <a:avLst/>
              <a:gdLst>
                <a:gd name="T0" fmla="*/ 62 w 144"/>
                <a:gd name="T1" fmla="*/ 214 h 384"/>
                <a:gd name="T2" fmla="*/ 16 w 144"/>
                <a:gd name="T3" fmla="*/ 296 h 384"/>
                <a:gd name="T4" fmla="*/ 0 w 144"/>
                <a:gd name="T5" fmla="*/ 384 h 384"/>
                <a:gd name="T6" fmla="*/ 30 w 144"/>
                <a:gd name="T7" fmla="*/ 222 h 384"/>
                <a:gd name="T8" fmla="*/ 128 w 144"/>
                <a:gd name="T9" fmla="*/ 0 h 384"/>
                <a:gd name="T10" fmla="*/ 102 w 144"/>
                <a:gd name="T11" fmla="*/ 151 h 384"/>
                <a:gd name="T12" fmla="*/ 93 w 144"/>
                <a:gd name="T13" fmla="*/ 182 h 384"/>
                <a:gd name="T14" fmla="*/ 144 w 144"/>
                <a:gd name="T15" fmla="*/ 88 h 384"/>
                <a:gd name="T16" fmla="*/ 128 w 144"/>
                <a:gd name="T17" fmla="*/ 0 h 384"/>
                <a:gd name="T18" fmla="*/ 114 w 144"/>
                <a:gd name="T19" fmla="*/ 222 h 384"/>
                <a:gd name="T20" fmla="*/ 16 w 144"/>
                <a:gd name="T21" fmla="*/ 88 h 384"/>
                <a:gd name="T22" fmla="*/ 0 w 144"/>
                <a:gd name="T23" fmla="*/ 0 h 384"/>
                <a:gd name="T24" fmla="*/ 30 w 144"/>
                <a:gd name="T25" fmla="*/ 162 h 384"/>
                <a:gd name="T26" fmla="*/ 128 w 144"/>
                <a:gd name="T27" fmla="*/ 296 h 384"/>
                <a:gd name="T28" fmla="*/ 144 w 144"/>
                <a:gd name="T29" fmla="*/ 384 h 384"/>
                <a:gd name="T30" fmla="*/ 122 w 144"/>
                <a:gd name="T31" fmla="*/ 42 h 384"/>
                <a:gd name="T32" fmla="*/ 30 w 144"/>
                <a:gd name="T33" fmla="*/ 34 h 384"/>
                <a:gd name="T34" fmla="*/ 30 w 144"/>
                <a:gd name="T35" fmla="*/ 50 h 384"/>
                <a:gd name="T36" fmla="*/ 122 w 144"/>
                <a:gd name="T37" fmla="*/ 42 h 384"/>
                <a:gd name="T38" fmla="*/ 104 w 144"/>
                <a:gd name="T39" fmla="*/ 78 h 384"/>
                <a:gd name="T40" fmla="*/ 32 w 144"/>
                <a:gd name="T41" fmla="*/ 86 h 384"/>
                <a:gd name="T42" fmla="*/ 104 w 144"/>
                <a:gd name="T43" fmla="*/ 94 h 384"/>
                <a:gd name="T44" fmla="*/ 101 w 144"/>
                <a:gd name="T45" fmla="*/ 129 h 384"/>
                <a:gd name="T46" fmla="*/ 51 w 144"/>
                <a:gd name="T47" fmla="*/ 121 h 384"/>
                <a:gd name="T48" fmla="*/ 51 w 144"/>
                <a:gd name="T49" fmla="*/ 137 h 384"/>
                <a:gd name="T50" fmla="*/ 101 w 144"/>
                <a:gd name="T51" fmla="*/ 129 h 384"/>
                <a:gd name="T52" fmla="*/ 114 w 144"/>
                <a:gd name="T53" fmla="*/ 334 h 384"/>
                <a:gd name="T54" fmla="*/ 22 w 144"/>
                <a:gd name="T55" fmla="*/ 342 h 384"/>
                <a:gd name="T56" fmla="*/ 114 w 144"/>
                <a:gd name="T57" fmla="*/ 350 h 384"/>
                <a:gd name="T58" fmla="*/ 112 w 144"/>
                <a:gd name="T59" fmla="*/ 299 h 384"/>
                <a:gd name="T60" fmla="*/ 40 w 144"/>
                <a:gd name="T61" fmla="*/ 291 h 384"/>
                <a:gd name="T62" fmla="*/ 40 w 144"/>
                <a:gd name="T63" fmla="*/ 307 h 384"/>
                <a:gd name="T64" fmla="*/ 112 w 144"/>
                <a:gd name="T65" fmla="*/ 299 h 384"/>
                <a:gd name="T66" fmla="*/ 93 w 144"/>
                <a:gd name="T67" fmla="*/ 247 h 384"/>
                <a:gd name="T68" fmla="*/ 43 w 144"/>
                <a:gd name="T69" fmla="*/ 255 h 384"/>
                <a:gd name="T70" fmla="*/ 93 w 144"/>
                <a:gd name="T71" fmla="*/ 26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384">
                  <a:moveTo>
                    <a:pt x="50" y="202"/>
                  </a:moveTo>
                  <a:cubicBezTo>
                    <a:pt x="62" y="214"/>
                    <a:pt x="62" y="214"/>
                    <a:pt x="62" y="21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25" y="250"/>
                    <a:pt x="16" y="272"/>
                    <a:pt x="16" y="296"/>
                  </a:cubicBezTo>
                  <a:cubicBezTo>
                    <a:pt x="16" y="384"/>
                    <a:pt x="16" y="384"/>
                    <a:pt x="16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68"/>
                    <a:pt x="11" y="242"/>
                    <a:pt x="30" y="222"/>
                  </a:cubicBezTo>
                  <a:lnTo>
                    <a:pt x="50" y="202"/>
                  </a:lnTo>
                  <a:close/>
                  <a:moveTo>
                    <a:pt x="128" y="0"/>
                  </a:moveTo>
                  <a:cubicBezTo>
                    <a:pt x="128" y="88"/>
                    <a:pt x="128" y="88"/>
                    <a:pt x="128" y="88"/>
                  </a:cubicBezTo>
                  <a:cubicBezTo>
                    <a:pt x="128" y="112"/>
                    <a:pt x="119" y="134"/>
                    <a:pt x="102" y="15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93" y="182"/>
                    <a:pt x="93" y="182"/>
                    <a:pt x="93" y="182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33" y="142"/>
                    <a:pt x="144" y="116"/>
                    <a:pt x="144" y="88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28" y="0"/>
                  </a:lnTo>
                  <a:close/>
                  <a:moveTo>
                    <a:pt x="144" y="296"/>
                  </a:moveTo>
                  <a:cubicBezTo>
                    <a:pt x="144" y="268"/>
                    <a:pt x="133" y="242"/>
                    <a:pt x="114" y="222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25" y="134"/>
                    <a:pt x="16" y="112"/>
                    <a:pt x="16" y="8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16"/>
                    <a:pt x="11" y="142"/>
                    <a:pt x="30" y="16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19" y="250"/>
                    <a:pt x="128" y="272"/>
                    <a:pt x="128" y="296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144" y="384"/>
                    <a:pt x="144" y="384"/>
                    <a:pt x="144" y="384"/>
                  </a:cubicBezTo>
                  <a:lnTo>
                    <a:pt x="144" y="296"/>
                  </a:lnTo>
                  <a:close/>
                  <a:moveTo>
                    <a:pt x="122" y="42"/>
                  </a:moveTo>
                  <a:cubicBezTo>
                    <a:pt x="122" y="38"/>
                    <a:pt x="118" y="34"/>
                    <a:pt x="11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4"/>
                    <a:pt x="22" y="38"/>
                    <a:pt x="22" y="42"/>
                  </a:cubicBezTo>
                  <a:cubicBezTo>
                    <a:pt x="22" y="47"/>
                    <a:pt x="26" y="50"/>
                    <a:pt x="30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8" y="50"/>
                    <a:pt x="122" y="47"/>
                    <a:pt x="122" y="42"/>
                  </a:cubicBezTo>
                  <a:close/>
                  <a:moveTo>
                    <a:pt x="112" y="86"/>
                  </a:moveTo>
                  <a:cubicBezTo>
                    <a:pt x="112" y="81"/>
                    <a:pt x="108" y="78"/>
                    <a:pt x="104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6" y="78"/>
                    <a:pt x="32" y="81"/>
                    <a:pt x="32" y="86"/>
                  </a:cubicBezTo>
                  <a:cubicBezTo>
                    <a:pt x="32" y="90"/>
                    <a:pt x="36" y="94"/>
                    <a:pt x="40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8" y="94"/>
                    <a:pt x="112" y="90"/>
                    <a:pt x="112" y="86"/>
                  </a:cubicBezTo>
                  <a:close/>
                  <a:moveTo>
                    <a:pt x="101" y="129"/>
                  </a:moveTo>
                  <a:cubicBezTo>
                    <a:pt x="101" y="125"/>
                    <a:pt x="97" y="121"/>
                    <a:pt x="9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6" y="121"/>
                    <a:pt x="43" y="125"/>
                    <a:pt x="43" y="129"/>
                  </a:cubicBezTo>
                  <a:cubicBezTo>
                    <a:pt x="43" y="133"/>
                    <a:pt x="46" y="137"/>
                    <a:pt x="51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7" y="137"/>
                    <a:pt x="101" y="133"/>
                    <a:pt x="101" y="129"/>
                  </a:cubicBezTo>
                  <a:close/>
                  <a:moveTo>
                    <a:pt x="122" y="342"/>
                  </a:moveTo>
                  <a:cubicBezTo>
                    <a:pt x="122" y="338"/>
                    <a:pt x="118" y="334"/>
                    <a:pt x="114" y="334"/>
                  </a:cubicBezTo>
                  <a:cubicBezTo>
                    <a:pt x="30" y="334"/>
                    <a:pt x="30" y="334"/>
                    <a:pt x="30" y="334"/>
                  </a:cubicBezTo>
                  <a:cubicBezTo>
                    <a:pt x="26" y="334"/>
                    <a:pt x="22" y="338"/>
                    <a:pt x="22" y="342"/>
                  </a:cubicBezTo>
                  <a:cubicBezTo>
                    <a:pt x="22" y="347"/>
                    <a:pt x="26" y="350"/>
                    <a:pt x="30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8" y="350"/>
                    <a:pt x="122" y="347"/>
                    <a:pt x="122" y="342"/>
                  </a:cubicBezTo>
                  <a:close/>
                  <a:moveTo>
                    <a:pt x="112" y="299"/>
                  </a:moveTo>
                  <a:cubicBezTo>
                    <a:pt x="112" y="294"/>
                    <a:pt x="108" y="291"/>
                    <a:pt x="104" y="291"/>
                  </a:cubicBezTo>
                  <a:cubicBezTo>
                    <a:pt x="40" y="291"/>
                    <a:pt x="40" y="291"/>
                    <a:pt x="40" y="291"/>
                  </a:cubicBezTo>
                  <a:cubicBezTo>
                    <a:pt x="36" y="291"/>
                    <a:pt x="32" y="294"/>
                    <a:pt x="32" y="299"/>
                  </a:cubicBezTo>
                  <a:cubicBezTo>
                    <a:pt x="32" y="303"/>
                    <a:pt x="36" y="307"/>
                    <a:pt x="40" y="307"/>
                  </a:cubicBezTo>
                  <a:cubicBezTo>
                    <a:pt x="104" y="307"/>
                    <a:pt x="104" y="307"/>
                    <a:pt x="104" y="307"/>
                  </a:cubicBezTo>
                  <a:cubicBezTo>
                    <a:pt x="108" y="307"/>
                    <a:pt x="112" y="303"/>
                    <a:pt x="112" y="299"/>
                  </a:cubicBezTo>
                  <a:close/>
                  <a:moveTo>
                    <a:pt x="101" y="255"/>
                  </a:moveTo>
                  <a:cubicBezTo>
                    <a:pt x="101" y="251"/>
                    <a:pt x="97" y="247"/>
                    <a:pt x="93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7"/>
                    <a:pt x="43" y="251"/>
                    <a:pt x="43" y="255"/>
                  </a:cubicBezTo>
                  <a:cubicBezTo>
                    <a:pt x="43" y="260"/>
                    <a:pt x="46" y="263"/>
                    <a:pt x="51" y="263"/>
                  </a:cubicBezTo>
                  <a:cubicBezTo>
                    <a:pt x="93" y="263"/>
                    <a:pt x="93" y="263"/>
                    <a:pt x="93" y="263"/>
                  </a:cubicBezTo>
                  <a:cubicBezTo>
                    <a:pt x="97" y="263"/>
                    <a:pt x="101" y="260"/>
                    <a:pt x="101" y="25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61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DB0-BC1A-ED4C-8373-90F05C2C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 features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25777-F246-C14E-B3A6-F491A483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0678A-25FE-5545-8745-A16C4072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25</a:t>
            </a:fld>
            <a:endParaRPr kumimoji="1" lang="zh-CN" alt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CDEB4E-5A26-3B44-8048-A74940D69FF3}"/>
              </a:ext>
            </a:extLst>
          </p:cNvPr>
          <p:cNvGrpSpPr/>
          <p:nvPr/>
        </p:nvGrpSpPr>
        <p:grpSpPr>
          <a:xfrm>
            <a:off x="8652121" y="1802759"/>
            <a:ext cx="2634838" cy="3821868"/>
            <a:chOff x="3342072" y="1817784"/>
            <a:chExt cx="2634838" cy="38218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CAA8B1-5D74-B24D-B18B-43369F6EF494}"/>
                </a:ext>
              </a:extLst>
            </p:cNvPr>
            <p:cNvGrpSpPr/>
            <p:nvPr/>
          </p:nvGrpSpPr>
          <p:grpSpPr>
            <a:xfrm>
              <a:off x="3342072" y="1817784"/>
              <a:ext cx="2511845" cy="2511845"/>
              <a:chOff x="3412478" y="2049138"/>
              <a:chExt cx="2511845" cy="25118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B03F95F-256F-3443-9F61-8B5FC3DED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6646" y="2701809"/>
                <a:ext cx="1283510" cy="12065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6082127-7A8B-BF48-91A6-51EDB143134C}"/>
                  </a:ext>
                </a:extLst>
              </p:cNvPr>
              <p:cNvSpPr/>
              <p:nvPr/>
            </p:nvSpPr>
            <p:spPr>
              <a:xfrm>
                <a:off x="3412478" y="2049138"/>
                <a:ext cx="2511845" cy="251184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94978-47FF-904F-8398-426E59393E27}"/>
                </a:ext>
              </a:extLst>
            </p:cNvPr>
            <p:cNvSpPr txBox="1"/>
            <p:nvPr/>
          </p:nvSpPr>
          <p:spPr>
            <a:xfrm>
              <a:off x="3419350" y="4577823"/>
              <a:ext cx="2557560" cy="106182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Vulnerability</a:t>
              </a:r>
              <a:r>
                <a: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Scanning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BB9D9B-3506-004B-A4F7-A05D9DC805FF}"/>
              </a:ext>
            </a:extLst>
          </p:cNvPr>
          <p:cNvGrpSpPr/>
          <p:nvPr/>
        </p:nvGrpSpPr>
        <p:grpSpPr>
          <a:xfrm>
            <a:off x="4948512" y="1802759"/>
            <a:ext cx="2511845" cy="3252482"/>
            <a:chOff x="6262421" y="1817784"/>
            <a:chExt cx="2511845" cy="32524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1D7A19-864E-824D-BBE9-80189B7A7F6B}"/>
                </a:ext>
              </a:extLst>
            </p:cNvPr>
            <p:cNvGrpSpPr/>
            <p:nvPr/>
          </p:nvGrpSpPr>
          <p:grpSpPr>
            <a:xfrm>
              <a:off x="6262421" y="1817784"/>
              <a:ext cx="2511845" cy="2511845"/>
              <a:chOff x="6712713" y="2049138"/>
              <a:chExt cx="2511845" cy="251184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8539406-9104-4C4A-9FEF-0EE3BC960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5683" y="2750478"/>
                <a:ext cx="946487" cy="1057839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393943-F338-0547-A2C8-6F65FCFDC258}"/>
                  </a:ext>
                </a:extLst>
              </p:cNvPr>
              <p:cNvSpPr/>
              <p:nvPr/>
            </p:nvSpPr>
            <p:spPr>
              <a:xfrm>
                <a:off x="6712713" y="2049138"/>
                <a:ext cx="2511845" cy="251184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F33A83-A904-DC49-9BBD-C49B06AE2F07}"/>
                </a:ext>
              </a:extLst>
            </p:cNvPr>
            <p:cNvSpPr txBox="1"/>
            <p:nvPr/>
          </p:nvSpPr>
          <p:spPr>
            <a:xfrm>
              <a:off x="6633663" y="4577823"/>
              <a:ext cx="1889941" cy="49244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Signature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418DC1-D5C0-8541-BEB2-9CDDC426A31F}"/>
              </a:ext>
            </a:extLst>
          </p:cNvPr>
          <p:cNvGrpSpPr/>
          <p:nvPr/>
        </p:nvGrpSpPr>
        <p:grpSpPr>
          <a:xfrm>
            <a:off x="1244903" y="1802759"/>
            <a:ext cx="2511845" cy="3278146"/>
            <a:chOff x="9182770" y="1792120"/>
            <a:chExt cx="2511845" cy="32781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02182A-53C7-FA4C-A41A-360C96FA4993}"/>
                </a:ext>
              </a:extLst>
            </p:cNvPr>
            <p:cNvGrpSpPr/>
            <p:nvPr/>
          </p:nvGrpSpPr>
          <p:grpSpPr>
            <a:xfrm>
              <a:off x="9182770" y="1792120"/>
              <a:ext cx="2511845" cy="2511845"/>
              <a:chOff x="9676980" y="2023474"/>
              <a:chExt cx="2511845" cy="2511845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6F0568E-CA57-3D41-B822-C4768B81DF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32905" y="2639019"/>
                <a:ext cx="1147908" cy="1169298"/>
              </a:xfrm>
              <a:custGeom>
                <a:avLst/>
                <a:gdLst>
                  <a:gd name="T0" fmla="*/ 267 w 392"/>
                  <a:gd name="T1" fmla="*/ 399 h 399"/>
                  <a:gd name="T2" fmla="*/ 127 w 392"/>
                  <a:gd name="T3" fmla="*/ 377 h 399"/>
                  <a:gd name="T4" fmla="*/ 146 w 392"/>
                  <a:gd name="T5" fmla="*/ 345 h 399"/>
                  <a:gd name="T6" fmla="*/ 250 w 392"/>
                  <a:gd name="T7" fmla="*/ 366 h 399"/>
                  <a:gd name="T8" fmla="*/ 71 w 392"/>
                  <a:gd name="T9" fmla="*/ 179 h 399"/>
                  <a:gd name="T10" fmla="*/ 107 w 392"/>
                  <a:gd name="T11" fmla="*/ 95 h 399"/>
                  <a:gd name="T12" fmla="*/ 89 w 392"/>
                  <a:gd name="T13" fmla="*/ 63 h 399"/>
                  <a:gd name="T14" fmla="*/ 35 w 392"/>
                  <a:gd name="T15" fmla="*/ 173 h 399"/>
                  <a:gd name="T16" fmla="*/ 286 w 392"/>
                  <a:gd name="T17" fmla="*/ 97 h 399"/>
                  <a:gd name="T18" fmla="*/ 322 w 392"/>
                  <a:gd name="T19" fmla="*/ 180 h 399"/>
                  <a:gd name="T20" fmla="*/ 358 w 392"/>
                  <a:gd name="T21" fmla="*/ 173 h 399"/>
                  <a:gd name="T22" fmla="*/ 305 w 392"/>
                  <a:gd name="T23" fmla="*/ 65 h 399"/>
                  <a:gd name="T24" fmla="*/ 286 w 392"/>
                  <a:gd name="T25" fmla="*/ 97 h 399"/>
                  <a:gd name="T26" fmla="*/ 196 w 392"/>
                  <a:gd name="T27" fmla="*/ 0 h 399"/>
                  <a:gd name="T28" fmla="*/ 196 w 392"/>
                  <a:gd name="T29" fmla="*/ 140 h 399"/>
                  <a:gd name="T30" fmla="*/ 234 w 392"/>
                  <a:gd name="T31" fmla="*/ 102 h 399"/>
                  <a:gd name="T32" fmla="*/ 158 w 392"/>
                  <a:gd name="T33" fmla="*/ 118 h 399"/>
                  <a:gd name="T34" fmla="*/ 234 w 392"/>
                  <a:gd name="T35" fmla="*/ 34 h 399"/>
                  <a:gd name="T36" fmla="*/ 158 w 392"/>
                  <a:gd name="T37" fmla="*/ 51 h 399"/>
                  <a:gd name="T38" fmla="*/ 234 w 392"/>
                  <a:gd name="T39" fmla="*/ 34 h 399"/>
                  <a:gd name="T40" fmla="*/ 234 w 392"/>
                  <a:gd name="T41" fmla="*/ 84 h 399"/>
                  <a:gd name="T42" fmla="*/ 158 w 392"/>
                  <a:gd name="T43" fmla="*/ 68 h 399"/>
                  <a:gd name="T44" fmla="*/ 196 w 392"/>
                  <a:gd name="T45" fmla="*/ 23 h 399"/>
                  <a:gd name="T46" fmla="*/ 163 w 392"/>
                  <a:gd name="T47" fmla="*/ 19 h 399"/>
                  <a:gd name="T48" fmla="*/ 0 w 392"/>
                  <a:gd name="T49" fmla="*/ 329 h 399"/>
                  <a:gd name="T50" fmla="*/ 109 w 392"/>
                  <a:gd name="T51" fmla="*/ 228 h 399"/>
                  <a:gd name="T52" fmla="*/ 54 w 392"/>
                  <a:gd name="T53" fmla="*/ 248 h 399"/>
                  <a:gd name="T54" fmla="*/ 54 w 392"/>
                  <a:gd name="T55" fmla="*/ 266 h 399"/>
                  <a:gd name="T56" fmla="*/ 16 w 392"/>
                  <a:gd name="T57" fmla="*/ 294 h 399"/>
                  <a:gd name="T58" fmla="*/ 93 w 392"/>
                  <a:gd name="T59" fmla="*/ 277 h 399"/>
                  <a:gd name="T60" fmla="*/ 16 w 392"/>
                  <a:gd name="T61" fmla="*/ 294 h 399"/>
                  <a:gd name="T62" fmla="*/ 87 w 392"/>
                  <a:gd name="T63" fmla="*/ 228 h 399"/>
                  <a:gd name="T64" fmla="*/ 93 w 392"/>
                  <a:gd name="T65" fmla="*/ 327 h 399"/>
                  <a:gd name="T66" fmla="*/ 16 w 392"/>
                  <a:gd name="T67" fmla="*/ 311 h 399"/>
                  <a:gd name="T68" fmla="*/ 93 w 392"/>
                  <a:gd name="T69" fmla="*/ 327 h 399"/>
                  <a:gd name="T70" fmla="*/ 338 w 392"/>
                  <a:gd name="T71" fmla="*/ 349 h 399"/>
                  <a:gd name="T72" fmla="*/ 338 w 392"/>
                  <a:gd name="T73" fmla="*/ 209 h 399"/>
                  <a:gd name="T74" fmla="*/ 338 w 392"/>
                  <a:gd name="T75" fmla="*/ 299 h 399"/>
                  <a:gd name="T76" fmla="*/ 338 w 392"/>
                  <a:gd name="T77" fmla="*/ 282 h 399"/>
                  <a:gd name="T78" fmla="*/ 376 w 392"/>
                  <a:gd name="T79" fmla="*/ 243 h 399"/>
                  <a:gd name="T80" fmla="*/ 299 w 392"/>
                  <a:gd name="T81" fmla="*/ 260 h 399"/>
                  <a:gd name="T82" fmla="*/ 376 w 392"/>
                  <a:gd name="T83" fmla="*/ 243 h 399"/>
                  <a:gd name="T84" fmla="*/ 370 w 392"/>
                  <a:gd name="T85" fmla="*/ 228 h 399"/>
                  <a:gd name="T86" fmla="*/ 376 w 392"/>
                  <a:gd name="T87" fmla="*/ 327 h 399"/>
                  <a:gd name="T88" fmla="*/ 299 w 392"/>
                  <a:gd name="T89" fmla="*/ 311 h 399"/>
                  <a:gd name="T90" fmla="*/ 376 w 392"/>
                  <a:gd name="T91" fmla="*/ 32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2" h="399">
                    <a:moveTo>
                      <a:pt x="241" y="347"/>
                    </a:moveTo>
                    <a:cubicBezTo>
                      <a:pt x="280" y="360"/>
                      <a:pt x="280" y="360"/>
                      <a:pt x="280" y="360"/>
                    </a:cubicBezTo>
                    <a:cubicBezTo>
                      <a:pt x="267" y="399"/>
                      <a:pt x="267" y="399"/>
                      <a:pt x="267" y="399"/>
                    </a:cubicBezTo>
                    <a:cubicBezTo>
                      <a:pt x="258" y="380"/>
                      <a:pt x="258" y="380"/>
                      <a:pt x="258" y="380"/>
                    </a:cubicBezTo>
                    <a:cubicBezTo>
                      <a:pt x="238" y="388"/>
                      <a:pt x="217" y="392"/>
                      <a:pt x="196" y="392"/>
                    </a:cubicBezTo>
                    <a:cubicBezTo>
                      <a:pt x="172" y="392"/>
                      <a:pt x="149" y="387"/>
                      <a:pt x="127" y="377"/>
                    </a:cubicBezTo>
                    <a:cubicBezTo>
                      <a:pt x="117" y="395"/>
                      <a:pt x="117" y="395"/>
                      <a:pt x="117" y="395"/>
                    </a:cubicBezTo>
                    <a:cubicBezTo>
                      <a:pt x="106" y="356"/>
                      <a:pt x="106" y="356"/>
                      <a:pt x="106" y="356"/>
                    </a:cubicBezTo>
                    <a:cubicBezTo>
                      <a:pt x="146" y="345"/>
                      <a:pt x="146" y="345"/>
                      <a:pt x="146" y="345"/>
                    </a:cubicBezTo>
                    <a:cubicBezTo>
                      <a:pt x="135" y="363"/>
                      <a:pt x="135" y="363"/>
                      <a:pt x="135" y="363"/>
                    </a:cubicBezTo>
                    <a:cubicBezTo>
                      <a:pt x="154" y="371"/>
                      <a:pt x="175" y="376"/>
                      <a:pt x="196" y="376"/>
                    </a:cubicBezTo>
                    <a:cubicBezTo>
                      <a:pt x="215" y="376"/>
                      <a:pt x="233" y="372"/>
                      <a:pt x="250" y="366"/>
                    </a:cubicBezTo>
                    <a:lnTo>
                      <a:pt x="241" y="347"/>
                    </a:lnTo>
                    <a:close/>
                    <a:moveTo>
                      <a:pt x="37" y="203"/>
                    </a:moveTo>
                    <a:cubicBezTo>
                      <a:pt x="71" y="179"/>
                      <a:pt x="71" y="179"/>
                      <a:pt x="71" y="179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6" y="158"/>
                      <a:pt x="64" y="141"/>
                      <a:pt x="75" y="126"/>
                    </a:cubicBezTo>
                    <a:cubicBezTo>
                      <a:pt x="84" y="114"/>
                      <a:pt x="95" y="104"/>
                      <a:pt x="107" y="95"/>
                    </a:cubicBezTo>
                    <a:cubicBezTo>
                      <a:pt x="118" y="113"/>
                      <a:pt x="118" y="113"/>
                      <a:pt x="118" y="113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85" y="91"/>
                      <a:pt x="73" y="103"/>
                      <a:pt x="63" y="117"/>
                    </a:cubicBezTo>
                    <a:cubicBezTo>
                      <a:pt x="50" y="133"/>
                      <a:pt x="40" y="152"/>
                      <a:pt x="35" y="173"/>
                    </a:cubicBezTo>
                    <a:cubicBezTo>
                      <a:pt x="14" y="169"/>
                      <a:pt x="14" y="169"/>
                      <a:pt x="14" y="169"/>
                    </a:cubicBezTo>
                    <a:lnTo>
                      <a:pt x="37" y="203"/>
                    </a:lnTo>
                    <a:close/>
                    <a:moveTo>
                      <a:pt x="286" y="97"/>
                    </a:moveTo>
                    <a:cubicBezTo>
                      <a:pt x="296" y="104"/>
                      <a:pt x="305" y="112"/>
                      <a:pt x="313" y="121"/>
                    </a:cubicBezTo>
                    <a:cubicBezTo>
                      <a:pt x="326" y="137"/>
                      <a:pt x="336" y="156"/>
                      <a:pt x="342" y="176"/>
                    </a:cubicBezTo>
                    <a:cubicBezTo>
                      <a:pt x="322" y="180"/>
                      <a:pt x="322" y="180"/>
                      <a:pt x="322" y="180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79" y="169"/>
                      <a:pt x="379" y="169"/>
                      <a:pt x="379" y="169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51" y="150"/>
                      <a:pt x="340" y="129"/>
                      <a:pt x="325" y="111"/>
                    </a:cubicBezTo>
                    <a:cubicBezTo>
                      <a:pt x="316" y="100"/>
                      <a:pt x="306" y="91"/>
                      <a:pt x="295" y="83"/>
                    </a:cubicBezTo>
                    <a:cubicBezTo>
                      <a:pt x="305" y="65"/>
                      <a:pt x="305" y="65"/>
                      <a:pt x="305" y="65"/>
                    </a:cubicBezTo>
                    <a:cubicBezTo>
                      <a:pt x="265" y="75"/>
                      <a:pt x="265" y="75"/>
                      <a:pt x="265" y="75"/>
                    </a:cubicBezTo>
                    <a:cubicBezTo>
                      <a:pt x="276" y="115"/>
                      <a:pt x="276" y="115"/>
                      <a:pt x="276" y="115"/>
                    </a:cubicBezTo>
                    <a:lnTo>
                      <a:pt x="286" y="97"/>
                    </a:lnTo>
                    <a:close/>
                    <a:moveTo>
                      <a:pt x="142" y="120"/>
                    </a:move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"/>
                      <a:pt x="183" y="0"/>
                      <a:pt x="196" y="0"/>
                    </a:cubicBezTo>
                    <a:cubicBezTo>
                      <a:pt x="209" y="0"/>
                      <a:pt x="250" y="1"/>
                      <a:pt x="250" y="19"/>
                    </a:cubicBezTo>
                    <a:cubicBezTo>
                      <a:pt x="250" y="120"/>
                      <a:pt x="250" y="120"/>
                      <a:pt x="250" y="120"/>
                    </a:cubicBezTo>
                    <a:cubicBezTo>
                      <a:pt x="250" y="139"/>
                      <a:pt x="209" y="140"/>
                      <a:pt x="196" y="140"/>
                    </a:cubicBezTo>
                    <a:cubicBezTo>
                      <a:pt x="183" y="140"/>
                      <a:pt x="142" y="139"/>
                      <a:pt x="142" y="120"/>
                    </a:cubicBezTo>
                    <a:close/>
                    <a:moveTo>
                      <a:pt x="234" y="118"/>
                    </a:move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1" y="106"/>
                      <a:pt x="204" y="106"/>
                      <a:pt x="196" y="106"/>
                    </a:cubicBezTo>
                    <a:cubicBezTo>
                      <a:pt x="188" y="106"/>
                      <a:pt x="171" y="106"/>
                      <a:pt x="158" y="102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62" y="120"/>
                      <a:pt x="175" y="124"/>
                      <a:pt x="196" y="124"/>
                    </a:cubicBezTo>
                    <a:cubicBezTo>
                      <a:pt x="217" y="124"/>
                      <a:pt x="230" y="120"/>
                      <a:pt x="234" y="118"/>
                    </a:cubicBezTo>
                    <a:close/>
                    <a:moveTo>
                      <a:pt x="234" y="34"/>
                    </a:moveTo>
                    <a:cubicBezTo>
                      <a:pt x="221" y="39"/>
                      <a:pt x="204" y="39"/>
                      <a:pt x="196" y="39"/>
                    </a:cubicBezTo>
                    <a:cubicBezTo>
                      <a:pt x="188" y="39"/>
                      <a:pt x="171" y="39"/>
                      <a:pt x="158" y="34"/>
                    </a:cubicBezTo>
                    <a:cubicBezTo>
                      <a:pt x="158" y="51"/>
                      <a:pt x="158" y="51"/>
                      <a:pt x="158" y="51"/>
                    </a:cubicBezTo>
                    <a:cubicBezTo>
                      <a:pt x="162" y="53"/>
                      <a:pt x="175" y="57"/>
                      <a:pt x="196" y="57"/>
                    </a:cubicBezTo>
                    <a:cubicBezTo>
                      <a:pt x="217" y="57"/>
                      <a:pt x="230" y="53"/>
                      <a:pt x="234" y="51"/>
                    </a:cubicBezTo>
                    <a:lnTo>
                      <a:pt x="234" y="34"/>
                    </a:lnTo>
                    <a:close/>
                    <a:moveTo>
                      <a:pt x="158" y="84"/>
                    </a:moveTo>
                    <a:cubicBezTo>
                      <a:pt x="162" y="87"/>
                      <a:pt x="175" y="90"/>
                      <a:pt x="196" y="90"/>
                    </a:cubicBezTo>
                    <a:cubicBezTo>
                      <a:pt x="217" y="90"/>
                      <a:pt x="230" y="87"/>
                      <a:pt x="234" y="84"/>
                    </a:cubicBezTo>
                    <a:cubicBezTo>
                      <a:pt x="234" y="68"/>
                      <a:pt x="234" y="68"/>
                      <a:pt x="234" y="68"/>
                    </a:cubicBezTo>
                    <a:cubicBezTo>
                      <a:pt x="221" y="72"/>
                      <a:pt x="204" y="73"/>
                      <a:pt x="196" y="73"/>
                    </a:cubicBezTo>
                    <a:cubicBezTo>
                      <a:pt x="188" y="73"/>
                      <a:pt x="171" y="72"/>
                      <a:pt x="158" y="68"/>
                    </a:cubicBezTo>
                    <a:lnTo>
                      <a:pt x="158" y="84"/>
                    </a:lnTo>
                    <a:close/>
                    <a:moveTo>
                      <a:pt x="163" y="19"/>
                    </a:moveTo>
                    <a:cubicBezTo>
                      <a:pt x="170" y="21"/>
                      <a:pt x="181" y="23"/>
                      <a:pt x="196" y="23"/>
                    </a:cubicBezTo>
                    <a:cubicBezTo>
                      <a:pt x="211" y="23"/>
                      <a:pt x="222" y="21"/>
                      <a:pt x="229" y="19"/>
                    </a:cubicBezTo>
                    <a:cubicBezTo>
                      <a:pt x="222" y="17"/>
                      <a:pt x="211" y="16"/>
                      <a:pt x="196" y="16"/>
                    </a:cubicBezTo>
                    <a:cubicBezTo>
                      <a:pt x="181" y="16"/>
                      <a:pt x="170" y="17"/>
                      <a:pt x="163" y="19"/>
                    </a:cubicBezTo>
                    <a:close/>
                    <a:moveTo>
                      <a:pt x="109" y="329"/>
                    </a:moveTo>
                    <a:cubicBezTo>
                      <a:pt x="109" y="348"/>
                      <a:pt x="67" y="349"/>
                      <a:pt x="54" y="349"/>
                    </a:cubicBezTo>
                    <a:cubicBezTo>
                      <a:pt x="42" y="349"/>
                      <a:pt x="0" y="348"/>
                      <a:pt x="0" y="3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10"/>
                      <a:pt x="42" y="209"/>
                      <a:pt x="54" y="209"/>
                    </a:cubicBezTo>
                    <a:cubicBezTo>
                      <a:pt x="67" y="209"/>
                      <a:pt x="109" y="210"/>
                      <a:pt x="109" y="228"/>
                    </a:cubicBezTo>
                    <a:lnTo>
                      <a:pt x="109" y="329"/>
                    </a:lnTo>
                    <a:close/>
                    <a:moveTo>
                      <a:pt x="93" y="243"/>
                    </a:moveTo>
                    <a:cubicBezTo>
                      <a:pt x="80" y="248"/>
                      <a:pt x="62" y="248"/>
                      <a:pt x="54" y="248"/>
                    </a:cubicBezTo>
                    <a:cubicBezTo>
                      <a:pt x="47" y="248"/>
                      <a:pt x="29" y="248"/>
                      <a:pt x="16" y="243"/>
                    </a:cubicBezTo>
                    <a:cubicBezTo>
                      <a:pt x="16" y="260"/>
                      <a:pt x="16" y="260"/>
                      <a:pt x="16" y="260"/>
                    </a:cubicBezTo>
                    <a:cubicBezTo>
                      <a:pt x="20" y="262"/>
                      <a:pt x="34" y="266"/>
                      <a:pt x="54" y="266"/>
                    </a:cubicBezTo>
                    <a:cubicBezTo>
                      <a:pt x="75" y="266"/>
                      <a:pt x="89" y="262"/>
                      <a:pt x="93" y="260"/>
                    </a:cubicBezTo>
                    <a:lnTo>
                      <a:pt x="93" y="243"/>
                    </a:lnTo>
                    <a:close/>
                    <a:moveTo>
                      <a:pt x="16" y="294"/>
                    </a:moveTo>
                    <a:cubicBezTo>
                      <a:pt x="20" y="296"/>
                      <a:pt x="33" y="299"/>
                      <a:pt x="54" y="299"/>
                    </a:cubicBezTo>
                    <a:cubicBezTo>
                      <a:pt x="75" y="299"/>
                      <a:pt x="89" y="296"/>
                      <a:pt x="93" y="294"/>
                    </a:cubicBezTo>
                    <a:cubicBezTo>
                      <a:pt x="93" y="277"/>
                      <a:pt x="93" y="277"/>
                      <a:pt x="93" y="277"/>
                    </a:cubicBezTo>
                    <a:cubicBezTo>
                      <a:pt x="80" y="281"/>
                      <a:pt x="62" y="282"/>
                      <a:pt x="54" y="282"/>
                    </a:cubicBezTo>
                    <a:cubicBezTo>
                      <a:pt x="47" y="282"/>
                      <a:pt x="29" y="281"/>
                      <a:pt x="16" y="277"/>
                    </a:cubicBezTo>
                    <a:lnTo>
                      <a:pt x="16" y="294"/>
                    </a:lnTo>
                    <a:close/>
                    <a:moveTo>
                      <a:pt x="22" y="228"/>
                    </a:moveTo>
                    <a:cubicBezTo>
                      <a:pt x="28" y="230"/>
                      <a:pt x="39" y="232"/>
                      <a:pt x="54" y="232"/>
                    </a:cubicBezTo>
                    <a:cubicBezTo>
                      <a:pt x="69" y="232"/>
                      <a:pt x="81" y="230"/>
                      <a:pt x="87" y="228"/>
                    </a:cubicBezTo>
                    <a:cubicBezTo>
                      <a:pt x="81" y="227"/>
                      <a:pt x="69" y="225"/>
                      <a:pt x="54" y="225"/>
                    </a:cubicBezTo>
                    <a:cubicBezTo>
                      <a:pt x="39" y="225"/>
                      <a:pt x="28" y="227"/>
                      <a:pt x="22" y="228"/>
                    </a:cubicBezTo>
                    <a:close/>
                    <a:moveTo>
                      <a:pt x="93" y="327"/>
                    </a:moveTo>
                    <a:cubicBezTo>
                      <a:pt x="93" y="311"/>
                      <a:pt x="93" y="311"/>
                      <a:pt x="93" y="311"/>
                    </a:cubicBezTo>
                    <a:cubicBezTo>
                      <a:pt x="80" y="315"/>
                      <a:pt x="62" y="315"/>
                      <a:pt x="54" y="315"/>
                    </a:cubicBezTo>
                    <a:cubicBezTo>
                      <a:pt x="47" y="315"/>
                      <a:pt x="29" y="315"/>
                      <a:pt x="16" y="311"/>
                    </a:cubicBezTo>
                    <a:cubicBezTo>
                      <a:pt x="16" y="327"/>
                      <a:pt x="16" y="327"/>
                      <a:pt x="16" y="327"/>
                    </a:cubicBezTo>
                    <a:cubicBezTo>
                      <a:pt x="20" y="330"/>
                      <a:pt x="34" y="333"/>
                      <a:pt x="54" y="333"/>
                    </a:cubicBezTo>
                    <a:cubicBezTo>
                      <a:pt x="75" y="333"/>
                      <a:pt x="89" y="330"/>
                      <a:pt x="93" y="327"/>
                    </a:cubicBezTo>
                    <a:close/>
                    <a:moveTo>
                      <a:pt x="392" y="228"/>
                    </a:moveTo>
                    <a:cubicBezTo>
                      <a:pt x="392" y="329"/>
                      <a:pt x="392" y="329"/>
                      <a:pt x="392" y="329"/>
                    </a:cubicBezTo>
                    <a:cubicBezTo>
                      <a:pt x="392" y="348"/>
                      <a:pt x="350" y="349"/>
                      <a:pt x="338" y="349"/>
                    </a:cubicBezTo>
                    <a:cubicBezTo>
                      <a:pt x="325" y="349"/>
                      <a:pt x="283" y="348"/>
                      <a:pt x="283" y="329"/>
                    </a:cubicBezTo>
                    <a:cubicBezTo>
                      <a:pt x="283" y="228"/>
                      <a:pt x="283" y="228"/>
                      <a:pt x="283" y="228"/>
                    </a:cubicBezTo>
                    <a:cubicBezTo>
                      <a:pt x="283" y="210"/>
                      <a:pt x="325" y="209"/>
                      <a:pt x="338" y="209"/>
                    </a:cubicBezTo>
                    <a:cubicBezTo>
                      <a:pt x="350" y="209"/>
                      <a:pt x="392" y="210"/>
                      <a:pt x="392" y="228"/>
                    </a:cubicBezTo>
                    <a:close/>
                    <a:moveTo>
                      <a:pt x="299" y="294"/>
                    </a:moveTo>
                    <a:cubicBezTo>
                      <a:pt x="303" y="296"/>
                      <a:pt x="317" y="299"/>
                      <a:pt x="338" y="299"/>
                    </a:cubicBezTo>
                    <a:cubicBezTo>
                      <a:pt x="359" y="299"/>
                      <a:pt x="372" y="296"/>
                      <a:pt x="376" y="294"/>
                    </a:cubicBezTo>
                    <a:cubicBezTo>
                      <a:pt x="376" y="277"/>
                      <a:pt x="376" y="277"/>
                      <a:pt x="376" y="277"/>
                    </a:cubicBezTo>
                    <a:cubicBezTo>
                      <a:pt x="363" y="281"/>
                      <a:pt x="345" y="282"/>
                      <a:pt x="338" y="282"/>
                    </a:cubicBezTo>
                    <a:cubicBezTo>
                      <a:pt x="330" y="282"/>
                      <a:pt x="312" y="281"/>
                      <a:pt x="299" y="277"/>
                    </a:cubicBezTo>
                    <a:lnTo>
                      <a:pt x="299" y="294"/>
                    </a:lnTo>
                    <a:close/>
                    <a:moveTo>
                      <a:pt x="376" y="243"/>
                    </a:moveTo>
                    <a:cubicBezTo>
                      <a:pt x="363" y="248"/>
                      <a:pt x="345" y="248"/>
                      <a:pt x="338" y="248"/>
                    </a:cubicBezTo>
                    <a:cubicBezTo>
                      <a:pt x="330" y="248"/>
                      <a:pt x="312" y="248"/>
                      <a:pt x="299" y="243"/>
                    </a:cubicBezTo>
                    <a:cubicBezTo>
                      <a:pt x="299" y="260"/>
                      <a:pt x="299" y="260"/>
                      <a:pt x="299" y="260"/>
                    </a:cubicBezTo>
                    <a:cubicBezTo>
                      <a:pt x="303" y="262"/>
                      <a:pt x="317" y="266"/>
                      <a:pt x="338" y="266"/>
                    </a:cubicBezTo>
                    <a:cubicBezTo>
                      <a:pt x="359" y="266"/>
                      <a:pt x="372" y="262"/>
                      <a:pt x="376" y="260"/>
                    </a:cubicBezTo>
                    <a:lnTo>
                      <a:pt x="376" y="243"/>
                    </a:lnTo>
                    <a:close/>
                    <a:moveTo>
                      <a:pt x="305" y="228"/>
                    </a:moveTo>
                    <a:cubicBezTo>
                      <a:pt x="311" y="230"/>
                      <a:pt x="323" y="232"/>
                      <a:pt x="338" y="232"/>
                    </a:cubicBezTo>
                    <a:cubicBezTo>
                      <a:pt x="353" y="232"/>
                      <a:pt x="364" y="230"/>
                      <a:pt x="370" y="228"/>
                    </a:cubicBezTo>
                    <a:cubicBezTo>
                      <a:pt x="364" y="227"/>
                      <a:pt x="353" y="225"/>
                      <a:pt x="338" y="225"/>
                    </a:cubicBezTo>
                    <a:cubicBezTo>
                      <a:pt x="323" y="225"/>
                      <a:pt x="311" y="227"/>
                      <a:pt x="305" y="228"/>
                    </a:cubicBezTo>
                    <a:close/>
                    <a:moveTo>
                      <a:pt x="376" y="327"/>
                    </a:moveTo>
                    <a:cubicBezTo>
                      <a:pt x="376" y="311"/>
                      <a:pt x="376" y="311"/>
                      <a:pt x="376" y="311"/>
                    </a:cubicBezTo>
                    <a:cubicBezTo>
                      <a:pt x="363" y="315"/>
                      <a:pt x="345" y="315"/>
                      <a:pt x="338" y="315"/>
                    </a:cubicBezTo>
                    <a:cubicBezTo>
                      <a:pt x="330" y="315"/>
                      <a:pt x="312" y="315"/>
                      <a:pt x="299" y="311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3" y="330"/>
                      <a:pt x="317" y="333"/>
                      <a:pt x="338" y="333"/>
                    </a:cubicBezTo>
                    <a:cubicBezTo>
                      <a:pt x="359" y="333"/>
                      <a:pt x="372" y="330"/>
                      <a:pt x="376" y="3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18357AB-D2DE-C54D-80D8-A3AA5530AD18}"/>
                  </a:ext>
                </a:extLst>
              </p:cNvPr>
              <p:cNvSpPr/>
              <p:nvPr/>
            </p:nvSpPr>
            <p:spPr>
              <a:xfrm>
                <a:off x="9676980" y="2023474"/>
                <a:ext cx="2511845" cy="251184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68E4FD-0987-584E-9617-A24D25FB9513}"/>
                </a:ext>
              </a:extLst>
            </p:cNvPr>
            <p:cNvSpPr txBox="1"/>
            <p:nvPr/>
          </p:nvSpPr>
          <p:spPr>
            <a:xfrm>
              <a:off x="9408981" y="4577823"/>
              <a:ext cx="2207336" cy="49244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Replication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24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challenge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26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26BF299-7113-AB48-BE90-C7F62174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831" y="2636746"/>
            <a:ext cx="1519116" cy="158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5955C-4812-614F-8246-42DCEC7AC2B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3619468" y="2818473"/>
            <a:ext cx="2049461" cy="1182729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20A304E-D5AC-294A-9C11-3E0EC5FB63C2}"/>
              </a:ext>
            </a:extLst>
          </p:cNvPr>
          <p:cNvSpPr/>
          <p:nvPr/>
        </p:nvSpPr>
        <p:spPr>
          <a:xfrm>
            <a:off x="2313000" y="3221977"/>
            <a:ext cx="1306467" cy="3757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5E872-86CC-2C45-9D53-F4C9AA754AEC}"/>
              </a:ext>
            </a:extLst>
          </p:cNvPr>
          <p:cNvSpPr txBox="1"/>
          <p:nvPr/>
        </p:nvSpPr>
        <p:spPr>
          <a:xfrm>
            <a:off x="2769834" y="3247735"/>
            <a:ext cx="604431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>
                <a:solidFill>
                  <a:schemeClr val="bg2"/>
                </a:solidFill>
              </a:rPr>
              <a:t>??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B201CB-ADB7-8D45-A82D-6AD68F2CE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94" y="2636746"/>
            <a:ext cx="5185786" cy="848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435B54-491D-D84B-B037-7380067EB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694" y="3605950"/>
            <a:ext cx="5185786" cy="1263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00787-E363-2941-94B5-6CE3D4AAA17C}"/>
              </a:ext>
            </a:extLst>
          </p:cNvPr>
          <p:cNvSpPr txBox="1"/>
          <p:nvPr/>
        </p:nvSpPr>
        <p:spPr>
          <a:xfrm>
            <a:off x="6491693" y="1850335"/>
            <a:ext cx="4957617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Parameterizing the images create disconnection between Chart and images.</a:t>
            </a:r>
          </a:p>
        </p:txBody>
      </p:sp>
    </p:spTree>
    <p:extLst>
      <p:ext uri="{BB962C8B-B14F-4D97-AF65-F5344CB8AC3E}">
        <p14:creationId xmlns:p14="http://schemas.microsoft.com/office/powerpoint/2010/main" val="25342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47A3-149A-3044-A484-689200C4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challenge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8E772-99C7-4E47-B754-B39D89A4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37ED-90A3-AD43-A226-E2E0E28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27</a:t>
            </a:fld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3193B88-03D2-3840-A55D-47698D8E0C03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26BF299-7113-AB48-BE90-C7F62174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831" y="2636746"/>
            <a:ext cx="1519116" cy="1584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5955C-4812-614F-8246-42DCEC7AC2B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3619468" y="2818473"/>
            <a:ext cx="2049461" cy="1182729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20A304E-D5AC-294A-9C11-3E0EC5FB63C2}"/>
              </a:ext>
            </a:extLst>
          </p:cNvPr>
          <p:cNvSpPr/>
          <p:nvPr/>
        </p:nvSpPr>
        <p:spPr>
          <a:xfrm>
            <a:off x="2313000" y="3221977"/>
            <a:ext cx="1306467" cy="3757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5E872-86CC-2C45-9D53-F4C9AA754AEC}"/>
              </a:ext>
            </a:extLst>
          </p:cNvPr>
          <p:cNvSpPr txBox="1"/>
          <p:nvPr/>
        </p:nvSpPr>
        <p:spPr>
          <a:xfrm>
            <a:off x="2769834" y="3247735"/>
            <a:ext cx="643943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>
                <a:solidFill>
                  <a:schemeClr val="bg2"/>
                </a:solidFill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00787-E363-2941-94B5-6CE3D4AAA17C}"/>
              </a:ext>
            </a:extLst>
          </p:cNvPr>
          <p:cNvSpPr txBox="1"/>
          <p:nvPr/>
        </p:nvSpPr>
        <p:spPr>
          <a:xfrm>
            <a:off x="6491694" y="2198066"/>
            <a:ext cx="4674290" cy="15388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Possible solutions: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Render the templates, and handle only the references pointing to Harbor.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Replicate and re-write the chart so it’s all-in-one</a:t>
            </a:r>
          </a:p>
        </p:txBody>
      </p:sp>
    </p:spTree>
    <p:extLst>
      <p:ext uri="{BB962C8B-B14F-4D97-AF65-F5344CB8AC3E}">
        <p14:creationId xmlns:p14="http://schemas.microsoft.com/office/powerpoint/2010/main" val="192052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524D-8811-8542-B183-3AB0BAB8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Involvement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1B44B-CD47-A247-A609-85962A45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47E39-7736-BB4C-AA22-5AB40240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07863-9BF1-4F43-A0D4-F2247F909B07}"/>
              </a:ext>
            </a:extLst>
          </p:cNvPr>
          <p:cNvSpPr txBox="1"/>
          <p:nvPr/>
        </p:nvSpPr>
        <p:spPr>
          <a:xfrm>
            <a:off x="1668936" y="2096504"/>
            <a:ext cx="2897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Bi-Weekly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Meeting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5D334-E6FF-F14F-B0D5-4C3F8E9B5689}"/>
              </a:ext>
            </a:extLst>
          </p:cNvPr>
          <p:cNvSpPr txBox="1"/>
          <p:nvPr/>
        </p:nvSpPr>
        <p:spPr>
          <a:xfrm>
            <a:off x="5216044" y="2096504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Email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groups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0793D-B0F9-7945-93B7-1F7F33DF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374" y="846703"/>
            <a:ext cx="1107657" cy="110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C18A2C-342B-254F-A9E7-91BD4D2324E6}"/>
              </a:ext>
            </a:extLst>
          </p:cNvPr>
          <p:cNvSpPr txBox="1"/>
          <p:nvPr/>
        </p:nvSpPr>
        <p:spPr>
          <a:xfrm>
            <a:off x="2605010" y="5035352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Slack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D0848-B527-A543-A346-2779458E319C}"/>
              </a:ext>
            </a:extLst>
          </p:cNvPr>
          <p:cNvSpPr txBox="1"/>
          <p:nvPr/>
        </p:nvSpPr>
        <p:spPr>
          <a:xfrm>
            <a:off x="5675927" y="5035351"/>
            <a:ext cx="1170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Twitter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C7BB8-F297-A44F-8B9F-2A19DAB6F20E}"/>
              </a:ext>
            </a:extLst>
          </p:cNvPr>
          <p:cNvSpPr txBox="1"/>
          <p:nvPr/>
        </p:nvSpPr>
        <p:spPr>
          <a:xfrm>
            <a:off x="8648527" y="2096504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GitHub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2D8C9-CA0F-B34E-89F5-7B5A26412230}"/>
              </a:ext>
            </a:extLst>
          </p:cNvPr>
          <p:cNvSpPr txBox="1"/>
          <p:nvPr/>
        </p:nvSpPr>
        <p:spPr>
          <a:xfrm>
            <a:off x="8713654" y="5018945"/>
            <a:ext cx="132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WeChat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6AA7-CFE5-904C-913D-9A3AD3F0371D}"/>
              </a:ext>
            </a:extLst>
          </p:cNvPr>
          <p:cNvSpPr txBox="1"/>
          <p:nvPr/>
        </p:nvSpPr>
        <p:spPr>
          <a:xfrm>
            <a:off x="1668936" y="2859453"/>
            <a:ext cx="280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goharbor.community</a:t>
            </a:r>
            <a:r>
              <a:rPr lang="en-US" altLang="zh-CN" dirty="0"/>
              <a:t>/</a:t>
            </a:r>
            <a:r>
              <a:rPr lang="en-US" altLang="zh-CN" dirty="0" err="1"/>
              <a:t>MEETING_SCHEDULE.md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C377D7-8A1A-BB4F-91B1-DC4C93964F2F}"/>
              </a:ext>
            </a:extLst>
          </p:cNvPr>
          <p:cNvCxnSpPr>
            <a:cxnSpLocks/>
          </p:cNvCxnSpPr>
          <p:nvPr/>
        </p:nvCxnSpPr>
        <p:spPr>
          <a:xfrm>
            <a:off x="1851102" y="2654193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758CDB-41B1-974C-9A17-AFF7EDD8F42C}"/>
              </a:ext>
            </a:extLst>
          </p:cNvPr>
          <p:cNvSpPr txBox="1"/>
          <p:nvPr/>
        </p:nvSpPr>
        <p:spPr>
          <a:xfrm>
            <a:off x="4566717" y="2859453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</a:t>
            </a: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rbor_dev@googlegroup.com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harbor_user@googlegroup.com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D1069-E613-9E45-9299-FB3995F0E418}"/>
              </a:ext>
            </a:extLst>
          </p:cNvPr>
          <p:cNvSpPr txBox="1"/>
          <p:nvPr/>
        </p:nvSpPr>
        <p:spPr>
          <a:xfrm>
            <a:off x="8890392" y="29979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/issues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080BF-54BE-E545-9ED7-DEDAF6D90E81}"/>
              </a:ext>
            </a:extLst>
          </p:cNvPr>
          <p:cNvSpPr txBox="1"/>
          <p:nvPr/>
        </p:nvSpPr>
        <p:spPr>
          <a:xfrm>
            <a:off x="1851102" y="5952739"/>
            <a:ext cx="279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slack.cncf.io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#harbor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#harbor-dev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69AB1-9C7C-164C-801C-9ABE847C145E}"/>
              </a:ext>
            </a:extLst>
          </p:cNvPr>
          <p:cNvSpPr txBox="1"/>
          <p:nvPr/>
        </p:nvSpPr>
        <p:spPr>
          <a:xfrm>
            <a:off x="5322452" y="599548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@</a:t>
            </a:r>
            <a:r>
              <a:rPr lang="en-US" altLang="zh-CN" dirty="0" err="1"/>
              <a:t>project_harbor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8702D-8F30-0A40-9875-3E925108F0BF}"/>
              </a:ext>
            </a:extLst>
          </p:cNvPr>
          <p:cNvSpPr txBox="1"/>
          <p:nvPr/>
        </p:nvSpPr>
        <p:spPr>
          <a:xfrm>
            <a:off x="8334950" y="5934670"/>
            <a:ext cx="2013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wechat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HarborChina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70020-6D6E-954D-A8B3-63BB89F92723}"/>
              </a:ext>
            </a:extLst>
          </p:cNvPr>
          <p:cNvCxnSpPr>
            <a:cxnSpLocks/>
          </p:cNvCxnSpPr>
          <p:nvPr/>
        </p:nvCxnSpPr>
        <p:spPr>
          <a:xfrm>
            <a:off x="5072842" y="2654193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691BF6-C126-5242-93C7-4F6B7BB79627}"/>
              </a:ext>
            </a:extLst>
          </p:cNvPr>
          <p:cNvCxnSpPr>
            <a:cxnSpLocks/>
          </p:cNvCxnSpPr>
          <p:nvPr/>
        </p:nvCxnSpPr>
        <p:spPr>
          <a:xfrm>
            <a:off x="8044380" y="2650679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EE097A-00DE-034E-A515-BF92138A1961}"/>
              </a:ext>
            </a:extLst>
          </p:cNvPr>
          <p:cNvCxnSpPr>
            <a:cxnSpLocks/>
          </p:cNvCxnSpPr>
          <p:nvPr/>
        </p:nvCxnSpPr>
        <p:spPr>
          <a:xfrm>
            <a:off x="1851102" y="5622632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A54AD9-3B84-6447-A578-A67626A6BDBB}"/>
              </a:ext>
            </a:extLst>
          </p:cNvPr>
          <p:cNvCxnSpPr>
            <a:cxnSpLocks/>
          </p:cNvCxnSpPr>
          <p:nvPr/>
        </p:nvCxnSpPr>
        <p:spPr>
          <a:xfrm>
            <a:off x="5072842" y="5622632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8C947C-19E2-0A4D-91A9-5D5F62FFB075}"/>
              </a:ext>
            </a:extLst>
          </p:cNvPr>
          <p:cNvCxnSpPr>
            <a:cxnSpLocks/>
          </p:cNvCxnSpPr>
          <p:nvPr/>
        </p:nvCxnSpPr>
        <p:spPr>
          <a:xfrm>
            <a:off x="8334950" y="5622632"/>
            <a:ext cx="23640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4DFED82-C7C9-A248-93EC-EAFE13588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575" y="960140"/>
            <a:ext cx="1281628" cy="10653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F18B25-675F-5347-9C1A-973566686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9178" y="3870589"/>
            <a:ext cx="1325235" cy="11282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B7C3E4-E5C9-ED49-8D8D-D1005FF68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767" y="3732402"/>
            <a:ext cx="1398208" cy="1398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446DC7-B084-3347-ACDB-6974647DED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023" y="3879199"/>
            <a:ext cx="1093345" cy="10933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11F84D-B500-2B4C-BC59-030938194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1066" y="881783"/>
            <a:ext cx="1183317" cy="11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08F91-CE22-9A42-80F7-E079DE5433AF}"/>
              </a:ext>
            </a:extLst>
          </p:cNvPr>
          <p:cNvSpPr txBox="1"/>
          <p:nvPr/>
        </p:nvSpPr>
        <p:spPr>
          <a:xfrm>
            <a:off x="367990" y="3886200"/>
            <a:ext cx="346338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71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69A-895B-F344-8196-3C21827F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253A9-28F3-C049-9552-AD6A2FAB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24CA9-A110-E64E-9681-8077C0D4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2CC2D-2AB0-934A-96B5-E087C60E1EE7}"/>
              </a:ext>
            </a:extLst>
          </p:cNvPr>
          <p:cNvSpPr txBox="1"/>
          <p:nvPr/>
        </p:nvSpPr>
        <p:spPr>
          <a:xfrm>
            <a:off x="967138" y="3352095"/>
            <a:ext cx="3869472" cy="118494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C46C84-025C-DB4F-8E2D-475F638BEEF8}"/>
              </a:ext>
            </a:extLst>
          </p:cNvPr>
          <p:cNvCxnSpPr/>
          <p:nvPr/>
        </p:nvCxnSpPr>
        <p:spPr bwMode="gray">
          <a:xfrm>
            <a:off x="6080311" y="1296092"/>
            <a:ext cx="0" cy="5089871"/>
          </a:xfrm>
          <a:prstGeom prst="line">
            <a:avLst/>
          </a:prstGeom>
          <a:ln w="571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090E4D0-9122-FA40-93EB-FB665FE640DA}"/>
              </a:ext>
            </a:extLst>
          </p:cNvPr>
          <p:cNvSpPr/>
          <p:nvPr/>
        </p:nvSpPr>
        <p:spPr>
          <a:xfrm>
            <a:off x="6437155" y="3352095"/>
            <a:ext cx="6092825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Tenancy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348B4-614C-0543-B9A4-CE6D1543B475}"/>
              </a:ext>
            </a:extLst>
          </p:cNvPr>
          <p:cNvSpPr txBox="1"/>
          <p:nvPr/>
        </p:nvSpPr>
        <p:spPr>
          <a:xfrm>
            <a:off x="2132433" y="1253499"/>
            <a:ext cx="769441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DEC0-0C9B-9842-84CB-06A4E312D670}"/>
              </a:ext>
            </a:extLst>
          </p:cNvPr>
          <p:cNvSpPr txBox="1"/>
          <p:nvPr/>
        </p:nvSpPr>
        <p:spPr>
          <a:xfrm>
            <a:off x="8819448" y="1253499"/>
            <a:ext cx="769441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CD590-EA77-1447-A352-3571B7093226}"/>
              </a:ext>
            </a:extLst>
          </p:cNvPr>
          <p:cNvSpPr txBox="1"/>
          <p:nvPr/>
        </p:nvSpPr>
        <p:spPr>
          <a:xfrm>
            <a:off x="-12513" y="2262489"/>
            <a:ext cx="5734365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CE9B5-0B02-F045-918A-F6E5DB0910AF}"/>
              </a:ext>
            </a:extLst>
          </p:cNvPr>
          <p:cNvSpPr txBox="1"/>
          <p:nvPr/>
        </p:nvSpPr>
        <p:spPr>
          <a:xfrm>
            <a:off x="6454460" y="2262489"/>
            <a:ext cx="5734365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F3525-4627-4444-BD95-A09B703D5C0E}"/>
              </a:ext>
            </a:extLst>
          </p:cNvPr>
          <p:cNvGrpSpPr/>
          <p:nvPr/>
        </p:nvGrpSpPr>
        <p:grpSpPr>
          <a:xfrm>
            <a:off x="7627435" y="6084003"/>
            <a:ext cx="653738" cy="133815"/>
            <a:chOff x="2230244" y="5604501"/>
            <a:chExt cx="653738" cy="1338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F5DE95-258B-D24B-BDC7-8D32A3B2BA68}"/>
                </a:ext>
              </a:extLst>
            </p:cNvPr>
            <p:cNvSpPr/>
            <p:nvPr/>
          </p:nvSpPr>
          <p:spPr>
            <a:xfrm>
              <a:off x="2230244" y="5604501"/>
              <a:ext cx="133815" cy="13381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D95ED1-9D65-0142-965F-067C17E956E5}"/>
                </a:ext>
              </a:extLst>
            </p:cNvPr>
            <p:cNvSpPr/>
            <p:nvPr/>
          </p:nvSpPr>
          <p:spPr>
            <a:xfrm>
              <a:off x="2490206" y="5604501"/>
              <a:ext cx="133815" cy="13381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564348-3F4B-7A44-A9C0-75122AB52A83}"/>
                </a:ext>
              </a:extLst>
            </p:cNvPr>
            <p:cNvSpPr/>
            <p:nvPr/>
          </p:nvSpPr>
          <p:spPr>
            <a:xfrm>
              <a:off x="2750167" y="5604501"/>
              <a:ext cx="133815" cy="13381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5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1D628-250D-CE4E-BFA3-1456498F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8D63E-914A-1F48-AD1A-B7FAEF60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FF16-A69A-EE4D-A519-A9A8538A610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Shape 64">
            <a:extLst>
              <a:ext uri="{FF2B5EF4-FFF2-40B4-BE49-F238E27FC236}">
                <a16:creationId xmlns:a16="http://schemas.microsoft.com/office/drawing/2014/main" id="{2F4DEE84-23C7-F046-89D1-345D8178DC27}"/>
              </a:ext>
            </a:extLst>
          </p:cNvPr>
          <p:cNvSpPr txBox="1"/>
          <p:nvPr/>
        </p:nvSpPr>
        <p:spPr>
          <a:xfrm>
            <a:off x="3862855" y="1994828"/>
            <a:ext cx="4629663" cy="46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33" tIns="68533" rIns="68533" bIns="68533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u="sng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goharbor.io</a:t>
            </a:r>
            <a:endParaRPr sz="2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1036D-BF52-4D40-89AB-5E629805D77B}"/>
              </a:ext>
            </a:extLst>
          </p:cNvPr>
          <p:cNvSpPr txBox="1"/>
          <p:nvPr/>
        </p:nvSpPr>
        <p:spPr>
          <a:xfrm>
            <a:off x="5587900" y="63331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798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1F27C8-2725-8749-9147-9D6413BC1A06}"/>
              </a:ext>
            </a:extLst>
          </p:cNvPr>
          <p:cNvGrpSpPr/>
          <p:nvPr/>
        </p:nvGrpSpPr>
        <p:grpSpPr>
          <a:xfrm>
            <a:off x="4396016" y="2976623"/>
            <a:ext cx="2396669" cy="2151560"/>
            <a:chOff x="3349845" y="2996769"/>
            <a:chExt cx="2397916" cy="215268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C084F6-1604-7E48-9B88-4F2CE5809784}"/>
                </a:ext>
              </a:extLst>
            </p:cNvPr>
            <p:cNvSpPr/>
            <p:nvPr/>
          </p:nvSpPr>
          <p:spPr>
            <a:xfrm>
              <a:off x="3349845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1271D4-F378-5C43-ACEC-5836FD8F46FD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3779503" y="3856084"/>
              <a:ext cx="0" cy="1293366"/>
            </a:xfrm>
            <a:prstGeom prst="line">
              <a:avLst/>
            </a:prstGeom>
            <a:ln w="76200">
              <a:solidFill>
                <a:srgbClr val="00B05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FB2D8D-203F-6443-A02C-25F2EBD7FAB4}"/>
                </a:ext>
              </a:extLst>
            </p:cNvPr>
            <p:cNvSpPr/>
            <p:nvPr/>
          </p:nvSpPr>
          <p:spPr>
            <a:xfrm>
              <a:off x="3779500" y="3970503"/>
              <a:ext cx="1968261" cy="1077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Integrated into enterprise products: VIC and PKS</a:t>
              </a:r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D536F8FA-4484-2346-8DAF-26A1B9F01B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57078" y="3130653"/>
              <a:ext cx="444845" cy="535322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D1F6AD-77F1-3945-B351-75F2611DFB18}"/>
              </a:ext>
            </a:extLst>
          </p:cNvPr>
          <p:cNvGrpSpPr/>
          <p:nvPr/>
        </p:nvGrpSpPr>
        <p:grpSpPr>
          <a:xfrm>
            <a:off x="8567834" y="2975451"/>
            <a:ext cx="2781425" cy="2151561"/>
            <a:chOff x="6689503" y="2996769"/>
            <a:chExt cx="2782873" cy="21526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D3A77E-3C56-D340-85F9-E20372D50CED}"/>
                </a:ext>
              </a:extLst>
            </p:cNvPr>
            <p:cNvSpPr/>
            <p:nvPr/>
          </p:nvSpPr>
          <p:spPr>
            <a:xfrm>
              <a:off x="6689503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4C10F-EE99-A74C-8C78-7AD2C89D663C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7119161" y="3856084"/>
              <a:ext cx="0" cy="1293366"/>
            </a:xfrm>
            <a:prstGeom prst="line">
              <a:avLst/>
            </a:prstGeom>
            <a:ln w="76200">
              <a:solidFill>
                <a:srgbClr val="0070C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0D2C43-F3F9-6E4D-9D73-A565E06F9B63}"/>
                </a:ext>
              </a:extLst>
            </p:cNvPr>
            <p:cNvSpPr/>
            <p:nvPr/>
          </p:nvSpPr>
          <p:spPr>
            <a:xfrm>
              <a:off x="7119157" y="3970503"/>
              <a:ext cx="2353219" cy="1077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  <a:r>
                <a:rPr lang="zh-CN" alt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Repo:</a:t>
              </a:r>
              <a:r>
                <a:rPr lang="zh-CN" alt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https://github.com/goharbor/harbor/</a:t>
              </a:r>
              <a:endPara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F2FE2D-B4B3-804D-9A09-3963D38E0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38" t="9873" r="26288" b="9424"/>
            <a:stretch/>
          </p:blipFill>
          <p:spPr>
            <a:xfrm>
              <a:off x="6851728" y="3211346"/>
              <a:ext cx="534861" cy="47041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82138-53D5-454E-990E-C30DF0820228}"/>
              </a:ext>
            </a:extLst>
          </p:cNvPr>
          <p:cNvGrpSpPr/>
          <p:nvPr/>
        </p:nvGrpSpPr>
        <p:grpSpPr>
          <a:xfrm>
            <a:off x="6481925" y="2996995"/>
            <a:ext cx="2396664" cy="2151560"/>
            <a:chOff x="5019674" y="2996769"/>
            <a:chExt cx="2397912" cy="2152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0AF1ED-4F2D-0C41-B92F-FD28341A16FA}"/>
                </a:ext>
              </a:extLst>
            </p:cNvPr>
            <p:cNvSpPr/>
            <p:nvPr/>
          </p:nvSpPr>
          <p:spPr>
            <a:xfrm>
              <a:off x="5019674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4068B5-39BC-BC40-8DF8-49EDE35C516D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>
              <a:off x="5449332" y="3856084"/>
              <a:ext cx="0" cy="1293366"/>
            </a:xfrm>
            <a:prstGeom prst="line">
              <a:avLst/>
            </a:prstGeom>
            <a:ln w="76200">
              <a:solidFill>
                <a:srgbClr val="00B0F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D8E202-4355-ED42-A381-D3A10013228C}"/>
                </a:ext>
              </a:extLst>
            </p:cNvPr>
            <p:cNvSpPr/>
            <p:nvPr/>
          </p:nvSpPr>
          <p:spPr>
            <a:xfrm>
              <a:off x="5449330" y="3970503"/>
              <a:ext cx="1968256" cy="585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Apache 2</a:t>
              </a:r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.0</a:t>
              </a:r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license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51186-8495-A046-8477-AA353109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3941" y="3169696"/>
              <a:ext cx="510775" cy="510775"/>
            </a:xfrm>
            <a:prstGeom prst="rect">
              <a:avLst/>
            </a:prstGeom>
          </p:spPr>
        </p:pic>
      </p:grpSp>
      <p:sp>
        <p:nvSpPr>
          <p:cNvPr id="31" name="Shape 62">
            <a:extLst>
              <a:ext uri="{FF2B5EF4-FFF2-40B4-BE49-F238E27FC236}">
                <a16:creationId xmlns:a16="http://schemas.microsoft.com/office/drawing/2014/main" id="{BAA0C7F9-642C-404F-9D1D-756419429E65}"/>
              </a:ext>
            </a:extLst>
          </p:cNvPr>
          <p:cNvSpPr txBox="1"/>
          <p:nvPr/>
        </p:nvSpPr>
        <p:spPr>
          <a:xfrm>
            <a:off x="3174" y="1655713"/>
            <a:ext cx="12185651" cy="46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1" tIns="68551" rIns="68551" bIns="68551" anchor="t" anchorCtr="0">
            <a:noAutofit/>
          </a:bodyPr>
          <a:lstStyle/>
          <a:p>
            <a:pPr algn="ctr"/>
            <a:r>
              <a:rPr lang="en-US" altLang="zh-CN" sz="2399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99" b="1" dirty="0">
                <a:latin typeface="Arial" panose="020B0604020202020204" pitchFamily="34" charset="0"/>
                <a:cs typeface="Arial" panose="020B0604020202020204" pitchFamily="34" charset="0"/>
              </a:rPr>
              <a:t>n open source trusted cloud native registry</a:t>
            </a:r>
            <a:r>
              <a:rPr lang="zh-CN" altLang="en-US" sz="2399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latin typeface="Arial" panose="020B0604020202020204" pitchFamily="34" charset="0"/>
                <a:cs typeface="Arial" panose="020B0604020202020204" pitchFamily="34" charset="0"/>
              </a:rPr>
              <a:t>project.</a:t>
            </a:r>
            <a:endParaRPr sz="23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1DC2AB-FA78-EE4F-9A37-75BF00683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3614" y="340862"/>
            <a:ext cx="3990903" cy="11271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E296C1-0F52-E049-883E-6D28BEECD934}"/>
              </a:ext>
            </a:extLst>
          </p:cNvPr>
          <p:cNvGrpSpPr/>
          <p:nvPr/>
        </p:nvGrpSpPr>
        <p:grpSpPr>
          <a:xfrm>
            <a:off x="2309609" y="2976623"/>
            <a:ext cx="2397164" cy="2151560"/>
            <a:chOff x="2309609" y="2976623"/>
            <a:chExt cx="2397164" cy="21515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7D7385-954F-4947-846F-855D08837C66}"/>
                </a:ext>
              </a:extLst>
            </p:cNvPr>
            <p:cNvGrpSpPr/>
            <p:nvPr/>
          </p:nvGrpSpPr>
          <p:grpSpPr>
            <a:xfrm>
              <a:off x="2309609" y="2976623"/>
              <a:ext cx="2397164" cy="2151560"/>
              <a:chOff x="1680016" y="3010293"/>
              <a:chExt cx="2398412" cy="215268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FC20A46-58E5-0A4D-93DF-472F38B283DF}"/>
                  </a:ext>
                </a:extLst>
              </p:cNvPr>
              <p:cNvSpPr/>
              <p:nvPr/>
            </p:nvSpPr>
            <p:spPr>
              <a:xfrm>
                <a:off x="1680016" y="3010293"/>
                <a:ext cx="859315" cy="859315"/>
              </a:xfrm>
              <a:prstGeom prst="ellipse">
                <a:avLst/>
              </a:prstGeom>
              <a:noFill/>
              <a:ln w="76200">
                <a:solidFill>
                  <a:srgbClr val="D9541E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8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7BBED14-7178-3749-9204-1A614043D3E1}"/>
                  </a:ext>
                </a:extLst>
              </p:cNvPr>
              <p:cNvCxnSpPr>
                <a:cxnSpLocks/>
                <a:stCxn id="12" idx="4"/>
              </p:cNvCxnSpPr>
              <p:nvPr/>
            </p:nvCxnSpPr>
            <p:spPr>
              <a:xfrm>
                <a:off x="2109674" y="3869608"/>
                <a:ext cx="0" cy="1293366"/>
              </a:xfrm>
              <a:prstGeom prst="line">
                <a:avLst/>
              </a:prstGeom>
              <a:ln w="76200">
                <a:solidFill>
                  <a:srgbClr val="D9541E"/>
                </a:solidFill>
                <a:miter lim="800000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218568-886D-384C-92C1-C2A0AFFE80F0}"/>
                  </a:ext>
                </a:extLst>
              </p:cNvPr>
              <p:cNvSpPr/>
              <p:nvPr/>
            </p:nvSpPr>
            <p:spPr>
              <a:xfrm>
                <a:off x="2109672" y="3984027"/>
                <a:ext cx="1968756" cy="107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Initiated by VMware China, maintained by whole community</a:t>
                </a:r>
                <a:endPara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3" name="Picture 3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B7B9F23E-E366-724A-866A-2BD09A65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rgbClr val="ED7D31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2445115" y="3112432"/>
              <a:ext cx="584906" cy="584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0110-402D-8242-AD76-73892492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Key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3138-99BE-1E49-B569-4B0BAF6661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E7595C-9EEA-CE4A-98AA-1E8C5D429BD6}"/>
              </a:ext>
            </a:extLst>
          </p:cNvPr>
          <p:cNvGrpSpPr/>
          <p:nvPr/>
        </p:nvGrpSpPr>
        <p:grpSpPr>
          <a:xfrm>
            <a:off x="4837112" y="1312500"/>
            <a:ext cx="2514600" cy="2336800"/>
            <a:chOff x="7986646" y="1487323"/>
            <a:chExt cx="2514600" cy="2336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AFEBA5-22C4-C546-AB67-563EAC49555B}"/>
                </a:ext>
              </a:extLst>
            </p:cNvPr>
            <p:cNvSpPr/>
            <p:nvPr/>
          </p:nvSpPr>
          <p:spPr>
            <a:xfrm>
              <a:off x="7986646" y="1487323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EB05F3-9B1B-EC44-8286-93858FC96DDA}"/>
                </a:ext>
              </a:extLst>
            </p:cNvPr>
            <p:cNvSpPr txBox="1"/>
            <p:nvPr/>
          </p:nvSpPr>
          <p:spPr>
            <a:xfrm>
              <a:off x="8470131" y="2421383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Replication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511DC8-4B72-8246-BBD7-F036FA9AE384}"/>
                </a:ext>
              </a:extLst>
            </p:cNvPr>
            <p:cNvSpPr/>
            <p:nvPr/>
          </p:nvSpPr>
          <p:spPr>
            <a:xfrm>
              <a:off x="7986646" y="2882928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Schedule,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immediate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33C782-66F5-2B49-87DC-B5DD7D97462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51746" y="2744898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9E697FC-0A8A-7149-8207-FFD3AF5FA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8035" t="6852" r="8087" b="8148"/>
            <a:stretch/>
          </p:blipFill>
          <p:spPr>
            <a:xfrm>
              <a:off x="8960293" y="1626411"/>
              <a:ext cx="616833" cy="62051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8858F9-0FD8-BF42-8D36-0C1C3BF751D2}"/>
              </a:ext>
            </a:extLst>
          </p:cNvPr>
          <p:cNvGrpSpPr/>
          <p:nvPr/>
        </p:nvGrpSpPr>
        <p:grpSpPr>
          <a:xfrm>
            <a:off x="1919720" y="1312500"/>
            <a:ext cx="2514600" cy="2336800"/>
            <a:chOff x="2562748" y="4032477"/>
            <a:chExt cx="2514600" cy="23368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7607BB-C203-C245-9E03-96D0D92E3431}"/>
                </a:ext>
              </a:extLst>
            </p:cNvPr>
            <p:cNvSpPr/>
            <p:nvPr/>
          </p:nvSpPr>
          <p:spPr>
            <a:xfrm>
              <a:off x="2562748" y="4032477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00F81E-5C21-AD40-AD93-15869CD4BFC0}"/>
                </a:ext>
              </a:extLst>
            </p:cNvPr>
            <p:cNvSpPr txBox="1"/>
            <p:nvPr/>
          </p:nvSpPr>
          <p:spPr>
            <a:xfrm>
              <a:off x="3046233" y="4966537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4AF909-C8CB-7040-A0A6-FCAA0E994980}"/>
                </a:ext>
              </a:extLst>
            </p:cNvPr>
            <p:cNvSpPr/>
            <p:nvPr/>
          </p:nvSpPr>
          <p:spPr>
            <a:xfrm>
              <a:off x="2562748" y="5377282"/>
              <a:ext cx="2514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RBAC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AD/LDAP integration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332C22-35BD-F841-BB0D-E0936A2E812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27848" y="5290052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EE43DC-82E3-B949-8569-905A4F0DA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313" t="9166" r="20625" b="11250"/>
            <a:stretch/>
          </p:blipFill>
          <p:spPr>
            <a:xfrm>
              <a:off x="3526858" y="4187565"/>
              <a:ext cx="635908" cy="64263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DC27BE-547F-354B-86BB-5FFF9805E57C}"/>
              </a:ext>
            </a:extLst>
          </p:cNvPr>
          <p:cNvGrpSpPr/>
          <p:nvPr/>
        </p:nvGrpSpPr>
        <p:grpSpPr>
          <a:xfrm>
            <a:off x="7754505" y="1312500"/>
            <a:ext cx="2514600" cy="2336800"/>
            <a:chOff x="2621379" y="1520058"/>
            <a:chExt cx="2514600" cy="23368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928A-4112-C947-BD3E-EB6D35064C8E}"/>
                </a:ext>
              </a:extLst>
            </p:cNvPr>
            <p:cNvSpPr/>
            <p:nvPr/>
          </p:nvSpPr>
          <p:spPr>
            <a:xfrm>
              <a:off x="2621379" y="1520058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D67E7-F669-FB42-8BFF-AD7B88F01544}"/>
                </a:ext>
              </a:extLst>
            </p:cNvPr>
            <p:cNvSpPr txBox="1"/>
            <p:nvPr/>
          </p:nvSpPr>
          <p:spPr>
            <a:xfrm>
              <a:off x="2786479" y="2454118"/>
              <a:ext cx="2191756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Vulnerability Scanning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2CCCA4-E41A-EC4D-939E-EF7D60C23DE1}"/>
                </a:ext>
              </a:extLst>
            </p:cNvPr>
            <p:cNvSpPr/>
            <p:nvPr/>
          </p:nvSpPr>
          <p:spPr>
            <a:xfrm>
              <a:off x="2621379" y="2902963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Kinds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scanning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policies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Elaborate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scanning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Verify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vulnerability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status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pulling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616EFE-D356-6345-81F1-8D9BECAC63C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86479" y="2777633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5E7023-B368-B648-8253-B4E39FD2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48638" y="1584280"/>
              <a:ext cx="860082" cy="799876"/>
            </a:xfrm>
            <a:prstGeom prst="rect">
              <a:avLst/>
            </a:prstGeom>
            <a:noFill/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C47331-7982-D143-B67E-B83BD1C13B74}"/>
              </a:ext>
            </a:extLst>
          </p:cNvPr>
          <p:cNvGrpSpPr/>
          <p:nvPr/>
        </p:nvGrpSpPr>
        <p:grpSpPr>
          <a:xfrm>
            <a:off x="1913370" y="3890181"/>
            <a:ext cx="2514600" cy="2336800"/>
            <a:chOff x="5324748" y="1520058"/>
            <a:chExt cx="2514600" cy="23368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AE51830-A52A-8146-ABEC-19485383C7BC}"/>
                </a:ext>
              </a:extLst>
            </p:cNvPr>
            <p:cNvSpPr/>
            <p:nvPr/>
          </p:nvSpPr>
          <p:spPr>
            <a:xfrm>
              <a:off x="5324748" y="1520058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C1858A-6E12-D342-9C2A-50642BCC8419}"/>
                </a:ext>
              </a:extLst>
            </p:cNvPr>
            <p:cNvSpPr txBox="1"/>
            <p:nvPr/>
          </p:nvSpPr>
          <p:spPr>
            <a:xfrm>
              <a:off x="5808233" y="2454118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Trust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027B09-89C9-564A-8E18-DBEB8F5017E4}"/>
                </a:ext>
              </a:extLst>
            </p:cNvPr>
            <p:cNvSpPr/>
            <p:nvPr/>
          </p:nvSpPr>
          <p:spPr>
            <a:xfrm>
              <a:off x="5324748" y="2902963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pushing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Verify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signature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pulling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2B7496-295C-8942-932E-DC6E2DFC9BE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530676" y="2790883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746EF50-3EFD-D341-A956-61BA12A8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1" y="1647843"/>
              <a:ext cx="669941" cy="66994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C335B4-9B4C-B54B-9B9A-D392A8330172}"/>
              </a:ext>
            </a:extLst>
          </p:cNvPr>
          <p:cNvGrpSpPr/>
          <p:nvPr/>
        </p:nvGrpSpPr>
        <p:grpSpPr>
          <a:xfrm>
            <a:off x="4837112" y="3890181"/>
            <a:ext cx="2514600" cy="2336800"/>
            <a:chOff x="2621379" y="4032987"/>
            <a:chExt cx="2514600" cy="23368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A06C75-F1AB-3149-87D0-33EE797DAE7D}"/>
                </a:ext>
              </a:extLst>
            </p:cNvPr>
            <p:cNvSpPr/>
            <p:nvPr/>
          </p:nvSpPr>
          <p:spPr>
            <a:xfrm>
              <a:off x="2621379" y="4032987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3224541-E564-264A-9D53-05D3152DB687}"/>
                </a:ext>
              </a:extLst>
            </p:cNvPr>
            <p:cNvSpPr txBox="1"/>
            <p:nvPr/>
          </p:nvSpPr>
          <p:spPr>
            <a:xfrm>
              <a:off x="2786479" y="496704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Helm</a:t>
              </a:r>
              <a:r>
                <a:rPr lang="zh-CN" alt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</a:t>
              </a:r>
              <a:r>
                <a:rPr lang="zh-CN" alt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052EE4-C20F-C940-B116-84E9F9B1E2C5}"/>
                </a:ext>
              </a:extLst>
            </p:cNvPr>
            <p:cNvSpPr/>
            <p:nvPr/>
          </p:nvSpPr>
          <p:spPr>
            <a:xfrm>
              <a:off x="2621379" y="5415892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Helm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mechanism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39326FA-9A7D-574C-9901-0CCDD333DF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86479" y="5290562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6349131-B70C-6C44-B134-DFEAB32F0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74249" y="4188075"/>
              <a:ext cx="658387" cy="68672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5D80B9-9A75-E446-9149-231B222AAA17}"/>
              </a:ext>
            </a:extLst>
          </p:cNvPr>
          <p:cNvGrpSpPr/>
          <p:nvPr/>
        </p:nvGrpSpPr>
        <p:grpSpPr>
          <a:xfrm>
            <a:off x="7754505" y="3890181"/>
            <a:ext cx="2514600" cy="2336800"/>
            <a:chOff x="8028117" y="4032987"/>
            <a:chExt cx="2514600" cy="23368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FA80635-CDD6-E348-96C2-49002DA53D48}"/>
                </a:ext>
              </a:extLst>
            </p:cNvPr>
            <p:cNvSpPr/>
            <p:nvPr/>
          </p:nvSpPr>
          <p:spPr>
            <a:xfrm>
              <a:off x="8028117" y="4032987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FC9506-37B0-734D-960D-E458F60CF148}"/>
                </a:ext>
              </a:extLst>
            </p:cNvPr>
            <p:cNvSpPr txBox="1"/>
            <p:nvPr/>
          </p:nvSpPr>
          <p:spPr>
            <a:xfrm>
              <a:off x="8193217" y="496704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Availability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A2CC021-6AD3-8C44-B04F-23E407D80F30}"/>
                </a:ext>
              </a:extLst>
            </p:cNvPr>
            <p:cNvSpPr/>
            <p:nvPr/>
          </p:nvSpPr>
          <p:spPr>
            <a:xfrm>
              <a:off x="8028117" y="5415892"/>
              <a:ext cx="2514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40BA10F-2B56-2E4D-A320-869F27AFF4B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93217" y="5290562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727C176-2D0B-5544-9449-EFCC8D15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50959" y="4173089"/>
              <a:ext cx="643814" cy="64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35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0110-402D-8242-AD76-73892492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More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3138-99BE-1E49-B569-4B0BAF6661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1DB882-321D-444F-9EE7-4CF73B9523FB}"/>
              </a:ext>
            </a:extLst>
          </p:cNvPr>
          <p:cNvGrpSpPr/>
          <p:nvPr/>
        </p:nvGrpSpPr>
        <p:grpSpPr>
          <a:xfrm>
            <a:off x="4848087" y="3868256"/>
            <a:ext cx="2703369" cy="2405559"/>
            <a:chOff x="8028116" y="1451299"/>
            <a:chExt cx="2703369" cy="240555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03C109-A5B1-F74B-B908-4BB057A0D97D}"/>
                </a:ext>
              </a:extLst>
            </p:cNvPr>
            <p:cNvSpPr/>
            <p:nvPr/>
          </p:nvSpPr>
          <p:spPr>
            <a:xfrm>
              <a:off x="8028117" y="1520058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9EFAE3-772F-3E41-B806-B8263A60D722}"/>
                </a:ext>
              </a:extLst>
            </p:cNvPr>
            <p:cNvSpPr txBox="1"/>
            <p:nvPr/>
          </p:nvSpPr>
          <p:spPr>
            <a:xfrm>
              <a:off x="8193217" y="2454118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09D1AD-C332-6D47-8BEC-73F093CFD555}"/>
                </a:ext>
              </a:extLst>
            </p:cNvPr>
            <p:cNvSpPr/>
            <p:nvPr/>
          </p:nvSpPr>
          <p:spPr>
            <a:xfrm>
              <a:off x="8028116" y="2902963"/>
              <a:ext cx="27033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1FB30-C637-E743-A5F2-28EBB567D96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93217" y="2777633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B6EF1A-D4AA-614E-9F99-F07AD637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6302" y="1451299"/>
              <a:ext cx="1053128" cy="105312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8BF53A-4DAE-B443-822F-D358A8EBBE5D}"/>
              </a:ext>
            </a:extLst>
          </p:cNvPr>
          <p:cNvGrpSpPr/>
          <p:nvPr/>
        </p:nvGrpSpPr>
        <p:grpSpPr>
          <a:xfrm>
            <a:off x="7741969" y="3937015"/>
            <a:ext cx="2514600" cy="2336800"/>
            <a:chOff x="5324748" y="4033223"/>
            <a:chExt cx="2514600" cy="2336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10A39-5EE8-EA42-97C8-22CFBBE0C356}"/>
                </a:ext>
              </a:extLst>
            </p:cNvPr>
            <p:cNvSpPr/>
            <p:nvPr/>
          </p:nvSpPr>
          <p:spPr>
            <a:xfrm>
              <a:off x="5324748" y="4033223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4392E-1537-8C4D-87F0-7773FA997711}"/>
                </a:ext>
              </a:extLst>
            </p:cNvPr>
            <p:cNvSpPr txBox="1"/>
            <p:nvPr/>
          </p:nvSpPr>
          <p:spPr>
            <a:xfrm>
              <a:off x="5489848" y="4967283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</a:t>
              </a:r>
              <a:r>
                <a:rPr lang="zh-CN" alt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Deployments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715455-DA78-0740-98F2-D3D21251364F}"/>
                </a:ext>
              </a:extLst>
            </p:cNvPr>
            <p:cNvSpPr/>
            <p:nvPr/>
          </p:nvSpPr>
          <p:spPr>
            <a:xfrm>
              <a:off x="5324748" y="5416128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BOSH/Pivotal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Helm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DA61E5-0307-CB42-8427-4EC91151F86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89848" y="5290798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A445AA03-BC7F-8443-AB78-BE1B4BB3AA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82924" y="4188075"/>
              <a:ext cx="598248" cy="592144"/>
            </a:xfrm>
            <a:custGeom>
              <a:avLst/>
              <a:gdLst>
                <a:gd name="T0" fmla="*/ 115 w 382"/>
                <a:gd name="T1" fmla="*/ 151 h 378"/>
                <a:gd name="T2" fmla="*/ 227 w 382"/>
                <a:gd name="T3" fmla="*/ 189 h 378"/>
                <a:gd name="T4" fmla="*/ 195 w 382"/>
                <a:gd name="T5" fmla="*/ 145 h 378"/>
                <a:gd name="T6" fmla="*/ 187 w 382"/>
                <a:gd name="T7" fmla="*/ 233 h 378"/>
                <a:gd name="T8" fmla="*/ 90 w 382"/>
                <a:gd name="T9" fmla="*/ 147 h 378"/>
                <a:gd name="T10" fmla="*/ 38 w 382"/>
                <a:gd name="T11" fmla="*/ 136 h 378"/>
                <a:gd name="T12" fmla="*/ 40 w 382"/>
                <a:gd name="T13" fmla="*/ 60 h 378"/>
                <a:gd name="T14" fmla="*/ 90 w 382"/>
                <a:gd name="T15" fmla="*/ 28 h 378"/>
                <a:gd name="T16" fmla="*/ 154 w 382"/>
                <a:gd name="T17" fmla="*/ 0 h 378"/>
                <a:gd name="T18" fmla="*/ 224 w 382"/>
                <a:gd name="T19" fmla="*/ 127 h 378"/>
                <a:gd name="T20" fmla="*/ 184 w 382"/>
                <a:gd name="T21" fmla="*/ 134 h 378"/>
                <a:gd name="T22" fmla="*/ 121 w 382"/>
                <a:gd name="T23" fmla="*/ 140 h 378"/>
                <a:gd name="T24" fmla="*/ 132 w 382"/>
                <a:gd name="T25" fmla="*/ 128 h 378"/>
                <a:gd name="T26" fmla="*/ 171 w 382"/>
                <a:gd name="T27" fmla="*/ 124 h 378"/>
                <a:gd name="T28" fmla="*/ 198 w 382"/>
                <a:gd name="T29" fmla="*/ 121 h 378"/>
                <a:gd name="T30" fmla="*/ 222 w 382"/>
                <a:gd name="T31" fmla="*/ 93 h 378"/>
                <a:gd name="T32" fmla="*/ 190 w 382"/>
                <a:gd name="T33" fmla="*/ 51 h 378"/>
                <a:gd name="T34" fmla="*/ 118 w 382"/>
                <a:gd name="T35" fmla="*/ 38 h 378"/>
                <a:gd name="T36" fmla="*/ 90 w 382"/>
                <a:gd name="T37" fmla="*/ 44 h 378"/>
                <a:gd name="T38" fmla="*/ 55 w 382"/>
                <a:gd name="T39" fmla="*/ 78 h 378"/>
                <a:gd name="T40" fmla="*/ 39 w 382"/>
                <a:gd name="T41" fmla="*/ 76 h 378"/>
                <a:gd name="T42" fmla="*/ 39 w 382"/>
                <a:gd name="T43" fmla="*/ 120 h 378"/>
                <a:gd name="T44" fmla="*/ 64 w 382"/>
                <a:gd name="T45" fmla="*/ 121 h 378"/>
                <a:gd name="T46" fmla="*/ 113 w 382"/>
                <a:gd name="T47" fmla="*/ 126 h 378"/>
                <a:gd name="T48" fmla="*/ 341 w 382"/>
                <a:gd name="T49" fmla="*/ 364 h 378"/>
                <a:gd name="T50" fmla="*/ 293 w 382"/>
                <a:gd name="T51" fmla="*/ 378 h 378"/>
                <a:gd name="T52" fmla="*/ 235 w 382"/>
                <a:gd name="T53" fmla="*/ 374 h 378"/>
                <a:gd name="T54" fmla="*/ 182 w 382"/>
                <a:gd name="T55" fmla="*/ 363 h 378"/>
                <a:gd name="T56" fmla="*/ 182 w 382"/>
                <a:gd name="T57" fmla="*/ 287 h 378"/>
                <a:gd name="T58" fmla="*/ 232 w 382"/>
                <a:gd name="T59" fmla="*/ 255 h 378"/>
                <a:gd name="T60" fmla="*/ 295 w 382"/>
                <a:gd name="T61" fmla="*/ 227 h 378"/>
                <a:gd name="T62" fmla="*/ 381 w 382"/>
                <a:gd name="T63" fmla="*/ 320 h 378"/>
                <a:gd name="T64" fmla="*/ 335 w 382"/>
                <a:gd name="T65" fmla="*/ 288 h 378"/>
                <a:gd name="T66" fmla="*/ 295 w 382"/>
                <a:gd name="T67" fmla="*/ 243 h 378"/>
                <a:gd name="T68" fmla="*/ 242 w 382"/>
                <a:gd name="T69" fmla="*/ 273 h 378"/>
                <a:gd name="T70" fmla="*/ 202 w 382"/>
                <a:gd name="T71" fmla="*/ 292 h 378"/>
                <a:gd name="T72" fmla="*/ 182 w 382"/>
                <a:gd name="T73" fmla="*/ 303 h 378"/>
                <a:gd name="T74" fmla="*/ 181 w 382"/>
                <a:gd name="T75" fmla="*/ 347 h 378"/>
                <a:gd name="T76" fmla="*/ 199 w 382"/>
                <a:gd name="T77" fmla="*/ 342 h 378"/>
                <a:gd name="T78" fmla="*/ 235 w 382"/>
                <a:gd name="T79" fmla="*/ 358 h 378"/>
                <a:gd name="T80" fmla="*/ 275 w 382"/>
                <a:gd name="T81" fmla="*/ 355 h 378"/>
                <a:gd name="T82" fmla="*/ 314 w 382"/>
                <a:gd name="T83" fmla="*/ 351 h 378"/>
                <a:gd name="T84" fmla="*/ 341 w 382"/>
                <a:gd name="T85" fmla="*/ 348 h 378"/>
                <a:gd name="T86" fmla="*/ 365 w 382"/>
                <a:gd name="T87" fmla="*/ 32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378">
                  <a:moveTo>
                    <a:pt x="187" y="233"/>
                  </a:moveTo>
                  <a:cubicBezTo>
                    <a:pt x="107" y="153"/>
                    <a:pt x="107" y="153"/>
                    <a:pt x="107" y="153"/>
                  </a:cubicBezTo>
                  <a:cubicBezTo>
                    <a:pt x="110" y="153"/>
                    <a:pt x="113" y="152"/>
                    <a:pt x="115" y="151"/>
                  </a:cubicBezTo>
                  <a:cubicBezTo>
                    <a:pt x="190" y="225"/>
                    <a:pt x="190" y="225"/>
                    <a:pt x="190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3" y="144"/>
                    <a:pt x="184" y="143"/>
                    <a:pt x="184" y="142"/>
                  </a:cubicBezTo>
                  <a:cubicBezTo>
                    <a:pt x="188" y="144"/>
                    <a:pt x="191" y="145"/>
                    <a:pt x="195" y="14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5" y="233"/>
                    <a:pt x="235" y="233"/>
                    <a:pt x="235" y="233"/>
                  </a:cubicBezTo>
                  <a:lnTo>
                    <a:pt x="187" y="233"/>
                  </a:lnTo>
                  <a:close/>
                  <a:moveTo>
                    <a:pt x="121" y="140"/>
                  </a:moveTo>
                  <a:cubicBezTo>
                    <a:pt x="113" y="145"/>
                    <a:pt x="103" y="147"/>
                    <a:pt x="92" y="147"/>
                  </a:cubicBezTo>
                  <a:cubicBezTo>
                    <a:pt x="91" y="147"/>
                    <a:pt x="91" y="147"/>
                    <a:pt x="90" y="147"/>
                  </a:cubicBezTo>
                  <a:cubicBezTo>
                    <a:pt x="76" y="147"/>
                    <a:pt x="62" y="142"/>
                    <a:pt x="53" y="134"/>
                  </a:cubicBezTo>
                  <a:cubicBezTo>
                    <a:pt x="49" y="135"/>
                    <a:pt x="44" y="136"/>
                    <a:pt x="39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17" y="136"/>
                    <a:pt x="0" y="118"/>
                    <a:pt x="0" y="97"/>
                  </a:cubicBezTo>
                  <a:cubicBezTo>
                    <a:pt x="1" y="76"/>
                    <a:pt x="18" y="60"/>
                    <a:pt x="39" y="60"/>
                  </a:cubicBezTo>
                  <a:cubicBezTo>
                    <a:pt x="39" y="60"/>
                    <a:pt x="39" y="60"/>
                    <a:pt x="40" y="60"/>
                  </a:cubicBezTo>
                  <a:cubicBezTo>
                    <a:pt x="41" y="60"/>
                    <a:pt x="43" y="60"/>
                    <a:pt x="44" y="60"/>
                  </a:cubicBezTo>
                  <a:cubicBezTo>
                    <a:pt x="50" y="41"/>
                    <a:pt x="68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5" y="28"/>
                    <a:pt x="100" y="29"/>
                    <a:pt x="104" y="31"/>
                  </a:cubicBezTo>
                  <a:cubicBezTo>
                    <a:pt x="114" y="12"/>
                    <a:pt x="132" y="0"/>
                    <a:pt x="152" y="0"/>
                  </a:cubicBezTo>
                  <a:cubicBezTo>
                    <a:pt x="153" y="0"/>
                    <a:pt x="153" y="0"/>
                    <a:pt x="154" y="0"/>
                  </a:cubicBezTo>
                  <a:cubicBezTo>
                    <a:pt x="180" y="0"/>
                    <a:pt x="202" y="21"/>
                    <a:pt x="206" y="48"/>
                  </a:cubicBezTo>
                  <a:cubicBezTo>
                    <a:pt x="225" y="52"/>
                    <a:pt x="239" y="71"/>
                    <a:pt x="238" y="93"/>
                  </a:cubicBezTo>
                  <a:cubicBezTo>
                    <a:pt x="238" y="106"/>
                    <a:pt x="233" y="118"/>
                    <a:pt x="224" y="127"/>
                  </a:cubicBezTo>
                  <a:cubicBezTo>
                    <a:pt x="217" y="134"/>
                    <a:pt x="208" y="137"/>
                    <a:pt x="198" y="137"/>
                  </a:cubicBezTo>
                  <a:cubicBezTo>
                    <a:pt x="198" y="137"/>
                    <a:pt x="198" y="137"/>
                    <a:pt x="197" y="137"/>
                  </a:cubicBezTo>
                  <a:cubicBezTo>
                    <a:pt x="193" y="137"/>
                    <a:pt x="188" y="136"/>
                    <a:pt x="184" y="134"/>
                  </a:cubicBezTo>
                  <a:cubicBezTo>
                    <a:pt x="176" y="145"/>
                    <a:pt x="163" y="151"/>
                    <a:pt x="150" y="151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38" y="151"/>
                    <a:pt x="129" y="147"/>
                    <a:pt x="121" y="140"/>
                  </a:cubicBezTo>
                  <a:close/>
                  <a:moveTo>
                    <a:pt x="113" y="126"/>
                  </a:moveTo>
                  <a:cubicBezTo>
                    <a:pt x="123" y="121"/>
                    <a:pt x="123" y="121"/>
                    <a:pt x="123" y="121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7" y="133"/>
                    <a:pt x="143" y="135"/>
                    <a:pt x="149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8" y="135"/>
                    <a:pt x="166" y="131"/>
                    <a:pt x="171" y="124"/>
                  </a:cubicBezTo>
                  <a:cubicBezTo>
                    <a:pt x="179" y="115"/>
                    <a:pt x="179" y="115"/>
                    <a:pt x="179" y="115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93" y="121"/>
                    <a:pt x="195" y="121"/>
                    <a:pt x="198" y="121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4" y="121"/>
                    <a:pt x="209" y="119"/>
                    <a:pt x="213" y="115"/>
                  </a:cubicBezTo>
                  <a:cubicBezTo>
                    <a:pt x="219" y="110"/>
                    <a:pt x="222" y="102"/>
                    <a:pt x="222" y="93"/>
                  </a:cubicBezTo>
                  <a:cubicBezTo>
                    <a:pt x="223" y="79"/>
                    <a:pt x="214" y="66"/>
                    <a:pt x="203" y="6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7" y="31"/>
                    <a:pt x="172" y="16"/>
                    <a:pt x="153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38" y="16"/>
                    <a:pt x="125" y="24"/>
                    <a:pt x="118" y="3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5"/>
                    <a:pt x="93" y="44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5" y="44"/>
                    <a:pt x="63" y="53"/>
                    <a:pt x="59" y="65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0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27" y="76"/>
                    <a:pt x="16" y="86"/>
                    <a:pt x="16" y="97"/>
                  </a:cubicBezTo>
                  <a:cubicBezTo>
                    <a:pt x="16" y="110"/>
                    <a:pt x="26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2" y="120"/>
                    <a:pt x="45" y="120"/>
                    <a:pt x="47" y="11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70" y="127"/>
                    <a:pt x="80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100" y="131"/>
                    <a:pt x="107" y="129"/>
                    <a:pt x="113" y="126"/>
                  </a:cubicBezTo>
                  <a:close/>
                  <a:moveTo>
                    <a:pt x="381" y="320"/>
                  </a:moveTo>
                  <a:cubicBezTo>
                    <a:pt x="381" y="333"/>
                    <a:pt x="376" y="345"/>
                    <a:pt x="367" y="354"/>
                  </a:cubicBezTo>
                  <a:cubicBezTo>
                    <a:pt x="360" y="361"/>
                    <a:pt x="351" y="364"/>
                    <a:pt x="341" y="364"/>
                  </a:cubicBezTo>
                  <a:cubicBezTo>
                    <a:pt x="341" y="364"/>
                    <a:pt x="341" y="364"/>
                    <a:pt x="340" y="364"/>
                  </a:cubicBezTo>
                  <a:cubicBezTo>
                    <a:pt x="336" y="364"/>
                    <a:pt x="331" y="363"/>
                    <a:pt x="327" y="361"/>
                  </a:cubicBezTo>
                  <a:cubicBezTo>
                    <a:pt x="319" y="372"/>
                    <a:pt x="306" y="378"/>
                    <a:pt x="293" y="378"/>
                  </a:cubicBezTo>
                  <a:cubicBezTo>
                    <a:pt x="292" y="378"/>
                    <a:pt x="292" y="378"/>
                    <a:pt x="292" y="378"/>
                  </a:cubicBezTo>
                  <a:cubicBezTo>
                    <a:pt x="281" y="378"/>
                    <a:pt x="272" y="374"/>
                    <a:pt x="264" y="367"/>
                  </a:cubicBezTo>
                  <a:cubicBezTo>
                    <a:pt x="256" y="372"/>
                    <a:pt x="246" y="374"/>
                    <a:pt x="235" y="374"/>
                  </a:cubicBezTo>
                  <a:cubicBezTo>
                    <a:pt x="234" y="374"/>
                    <a:pt x="234" y="374"/>
                    <a:pt x="233" y="374"/>
                  </a:cubicBezTo>
                  <a:cubicBezTo>
                    <a:pt x="219" y="374"/>
                    <a:pt x="205" y="369"/>
                    <a:pt x="196" y="361"/>
                  </a:cubicBezTo>
                  <a:cubicBezTo>
                    <a:pt x="192" y="362"/>
                    <a:pt x="187" y="363"/>
                    <a:pt x="182" y="363"/>
                  </a:cubicBezTo>
                  <a:cubicBezTo>
                    <a:pt x="181" y="363"/>
                    <a:pt x="181" y="363"/>
                    <a:pt x="181" y="363"/>
                  </a:cubicBezTo>
                  <a:cubicBezTo>
                    <a:pt x="160" y="363"/>
                    <a:pt x="143" y="345"/>
                    <a:pt x="143" y="324"/>
                  </a:cubicBezTo>
                  <a:cubicBezTo>
                    <a:pt x="144" y="303"/>
                    <a:pt x="161" y="287"/>
                    <a:pt x="182" y="287"/>
                  </a:cubicBezTo>
                  <a:cubicBezTo>
                    <a:pt x="182" y="287"/>
                    <a:pt x="182" y="287"/>
                    <a:pt x="183" y="287"/>
                  </a:cubicBezTo>
                  <a:cubicBezTo>
                    <a:pt x="184" y="287"/>
                    <a:pt x="186" y="287"/>
                    <a:pt x="187" y="287"/>
                  </a:cubicBezTo>
                  <a:cubicBezTo>
                    <a:pt x="193" y="268"/>
                    <a:pt x="211" y="255"/>
                    <a:pt x="232" y="255"/>
                  </a:cubicBezTo>
                  <a:cubicBezTo>
                    <a:pt x="232" y="255"/>
                    <a:pt x="233" y="255"/>
                    <a:pt x="233" y="255"/>
                  </a:cubicBezTo>
                  <a:cubicBezTo>
                    <a:pt x="238" y="255"/>
                    <a:pt x="243" y="256"/>
                    <a:pt x="247" y="258"/>
                  </a:cubicBezTo>
                  <a:cubicBezTo>
                    <a:pt x="257" y="239"/>
                    <a:pt x="275" y="227"/>
                    <a:pt x="295" y="227"/>
                  </a:cubicBezTo>
                  <a:cubicBezTo>
                    <a:pt x="296" y="227"/>
                    <a:pt x="296" y="227"/>
                    <a:pt x="297" y="227"/>
                  </a:cubicBezTo>
                  <a:cubicBezTo>
                    <a:pt x="323" y="227"/>
                    <a:pt x="345" y="248"/>
                    <a:pt x="349" y="275"/>
                  </a:cubicBezTo>
                  <a:cubicBezTo>
                    <a:pt x="368" y="279"/>
                    <a:pt x="382" y="298"/>
                    <a:pt x="381" y="320"/>
                  </a:cubicBezTo>
                  <a:close/>
                  <a:moveTo>
                    <a:pt x="365" y="320"/>
                  </a:moveTo>
                  <a:cubicBezTo>
                    <a:pt x="366" y="306"/>
                    <a:pt x="357" y="293"/>
                    <a:pt x="346" y="291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3" y="278"/>
                    <a:pt x="333" y="278"/>
                    <a:pt x="333" y="278"/>
                  </a:cubicBezTo>
                  <a:cubicBezTo>
                    <a:pt x="330" y="258"/>
                    <a:pt x="315" y="243"/>
                    <a:pt x="296" y="243"/>
                  </a:cubicBezTo>
                  <a:cubicBezTo>
                    <a:pt x="296" y="243"/>
                    <a:pt x="296" y="243"/>
                    <a:pt x="295" y="243"/>
                  </a:cubicBezTo>
                  <a:cubicBezTo>
                    <a:pt x="281" y="243"/>
                    <a:pt x="268" y="251"/>
                    <a:pt x="261" y="265"/>
                  </a:cubicBezTo>
                  <a:cubicBezTo>
                    <a:pt x="255" y="277"/>
                    <a:pt x="255" y="277"/>
                    <a:pt x="255" y="277"/>
                  </a:cubicBezTo>
                  <a:cubicBezTo>
                    <a:pt x="242" y="273"/>
                    <a:pt x="242" y="273"/>
                    <a:pt x="242" y="273"/>
                  </a:cubicBezTo>
                  <a:cubicBezTo>
                    <a:pt x="239" y="272"/>
                    <a:pt x="236" y="271"/>
                    <a:pt x="233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18" y="271"/>
                    <a:pt x="206" y="280"/>
                    <a:pt x="202" y="292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4" y="303"/>
                    <a:pt x="183" y="303"/>
                    <a:pt x="182" y="303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70" y="303"/>
                    <a:pt x="159" y="313"/>
                    <a:pt x="159" y="324"/>
                  </a:cubicBezTo>
                  <a:cubicBezTo>
                    <a:pt x="159" y="337"/>
                    <a:pt x="169" y="347"/>
                    <a:pt x="181" y="347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185" y="347"/>
                    <a:pt x="188" y="347"/>
                    <a:pt x="190" y="346"/>
                  </a:cubicBezTo>
                  <a:cubicBezTo>
                    <a:pt x="199" y="342"/>
                    <a:pt x="199" y="342"/>
                    <a:pt x="199" y="342"/>
                  </a:cubicBezTo>
                  <a:cubicBezTo>
                    <a:pt x="207" y="348"/>
                    <a:pt x="207" y="348"/>
                    <a:pt x="207" y="348"/>
                  </a:cubicBezTo>
                  <a:cubicBezTo>
                    <a:pt x="213" y="354"/>
                    <a:pt x="223" y="358"/>
                    <a:pt x="234" y="358"/>
                  </a:cubicBezTo>
                  <a:cubicBezTo>
                    <a:pt x="234" y="358"/>
                    <a:pt x="235" y="358"/>
                    <a:pt x="235" y="358"/>
                  </a:cubicBezTo>
                  <a:cubicBezTo>
                    <a:pt x="243" y="358"/>
                    <a:pt x="250" y="356"/>
                    <a:pt x="256" y="353"/>
                  </a:cubicBezTo>
                  <a:cubicBezTo>
                    <a:pt x="266" y="348"/>
                    <a:pt x="266" y="348"/>
                    <a:pt x="266" y="348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80" y="360"/>
                    <a:pt x="286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301" y="362"/>
                    <a:pt x="309" y="358"/>
                    <a:pt x="314" y="351"/>
                  </a:cubicBezTo>
                  <a:cubicBezTo>
                    <a:pt x="322" y="342"/>
                    <a:pt x="322" y="342"/>
                    <a:pt x="322" y="342"/>
                  </a:cubicBezTo>
                  <a:cubicBezTo>
                    <a:pt x="333" y="347"/>
                    <a:pt x="333" y="347"/>
                    <a:pt x="333" y="347"/>
                  </a:cubicBezTo>
                  <a:cubicBezTo>
                    <a:pt x="336" y="348"/>
                    <a:pt x="338" y="348"/>
                    <a:pt x="341" y="348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7" y="348"/>
                    <a:pt x="352" y="346"/>
                    <a:pt x="356" y="342"/>
                  </a:cubicBezTo>
                  <a:cubicBezTo>
                    <a:pt x="362" y="337"/>
                    <a:pt x="365" y="329"/>
                    <a:pt x="365" y="3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C71F753A-7108-A344-9AE0-B3FE3474D6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07687" y="4264944"/>
              <a:ext cx="598248" cy="592144"/>
            </a:xfrm>
            <a:custGeom>
              <a:avLst/>
              <a:gdLst>
                <a:gd name="T0" fmla="*/ 115 w 382"/>
                <a:gd name="T1" fmla="*/ 151 h 378"/>
                <a:gd name="T2" fmla="*/ 227 w 382"/>
                <a:gd name="T3" fmla="*/ 189 h 378"/>
                <a:gd name="T4" fmla="*/ 195 w 382"/>
                <a:gd name="T5" fmla="*/ 145 h 378"/>
                <a:gd name="T6" fmla="*/ 187 w 382"/>
                <a:gd name="T7" fmla="*/ 233 h 378"/>
                <a:gd name="T8" fmla="*/ 90 w 382"/>
                <a:gd name="T9" fmla="*/ 147 h 378"/>
                <a:gd name="T10" fmla="*/ 38 w 382"/>
                <a:gd name="T11" fmla="*/ 136 h 378"/>
                <a:gd name="T12" fmla="*/ 40 w 382"/>
                <a:gd name="T13" fmla="*/ 60 h 378"/>
                <a:gd name="T14" fmla="*/ 90 w 382"/>
                <a:gd name="T15" fmla="*/ 28 h 378"/>
                <a:gd name="T16" fmla="*/ 154 w 382"/>
                <a:gd name="T17" fmla="*/ 0 h 378"/>
                <a:gd name="T18" fmla="*/ 224 w 382"/>
                <a:gd name="T19" fmla="*/ 127 h 378"/>
                <a:gd name="T20" fmla="*/ 184 w 382"/>
                <a:gd name="T21" fmla="*/ 134 h 378"/>
                <a:gd name="T22" fmla="*/ 121 w 382"/>
                <a:gd name="T23" fmla="*/ 140 h 378"/>
                <a:gd name="T24" fmla="*/ 132 w 382"/>
                <a:gd name="T25" fmla="*/ 128 h 378"/>
                <a:gd name="T26" fmla="*/ 171 w 382"/>
                <a:gd name="T27" fmla="*/ 124 h 378"/>
                <a:gd name="T28" fmla="*/ 198 w 382"/>
                <a:gd name="T29" fmla="*/ 121 h 378"/>
                <a:gd name="T30" fmla="*/ 222 w 382"/>
                <a:gd name="T31" fmla="*/ 93 h 378"/>
                <a:gd name="T32" fmla="*/ 190 w 382"/>
                <a:gd name="T33" fmla="*/ 51 h 378"/>
                <a:gd name="T34" fmla="*/ 118 w 382"/>
                <a:gd name="T35" fmla="*/ 38 h 378"/>
                <a:gd name="T36" fmla="*/ 90 w 382"/>
                <a:gd name="T37" fmla="*/ 44 h 378"/>
                <a:gd name="T38" fmla="*/ 55 w 382"/>
                <a:gd name="T39" fmla="*/ 78 h 378"/>
                <a:gd name="T40" fmla="*/ 39 w 382"/>
                <a:gd name="T41" fmla="*/ 76 h 378"/>
                <a:gd name="T42" fmla="*/ 39 w 382"/>
                <a:gd name="T43" fmla="*/ 120 h 378"/>
                <a:gd name="T44" fmla="*/ 64 w 382"/>
                <a:gd name="T45" fmla="*/ 121 h 378"/>
                <a:gd name="T46" fmla="*/ 113 w 382"/>
                <a:gd name="T47" fmla="*/ 126 h 378"/>
                <a:gd name="T48" fmla="*/ 341 w 382"/>
                <a:gd name="T49" fmla="*/ 364 h 378"/>
                <a:gd name="T50" fmla="*/ 293 w 382"/>
                <a:gd name="T51" fmla="*/ 378 h 378"/>
                <a:gd name="T52" fmla="*/ 235 w 382"/>
                <a:gd name="T53" fmla="*/ 374 h 378"/>
                <a:gd name="T54" fmla="*/ 182 w 382"/>
                <a:gd name="T55" fmla="*/ 363 h 378"/>
                <a:gd name="T56" fmla="*/ 182 w 382"/>
                <a:gd name="T57" fmla="*/ 287 h 378"/>
                <a:gd name="T58" fmla="*/ 232 w 382"/>
                <a:gd name="T59" fmla="*/ 255 h 378"/>
                <a:gd name="T60" fmla="*/ 295 w 382"/>
                <a:gd name="T61" fmla="*/ 227 h 378"/>
                <a:gd name="T62" fmla="*/ 381 w 382"/>
                <a:gd name="T63" fmla="*/ 320 h 378"/>
                <a:gd name="T64" fmla="*/ 335 w 382"/>
                <a:gd name="T65" fmla="*/ 288 h 378"/>
                <a:gd name="T66" fmla="*/ 295 w 382"/>
                <a:gd name="T67" fmla="*/ 243 h 378"/>
                <a:gd name="T68" fmla="*/ 242 w 382"/>
                <a:gd name="T69" fmla="*/ 273 h 378"/>
                <a:gd name="T70" fmla="*/ 202 w 382"/>
                <a:gd name="T71" fmla="*/ 292 h 378"/>
                <a:gd name="T72" fmla="*/ 182 w 382"/>
                <a:gd name="T73" fmla="*/ 303 h 378"/>
                <a:gd name="T74" fmla="*/ 181 w 382"/>
                <a:gd name="T75" fmla="*/ 347 h 378"/>
                <a:gd name="T76" fmla="*/ 199 w 382"/>
                <a:gd name="T77" fmla="*/ 342 h 378"/>
                <a:gd name="T78" fmla="*/ 235 w 382"/>
                <a:gd name="T79" fmla="*/ 358 h 378"/>
                <a:gd name="T80" fmla="*/ 275 w 382"/>
                <a:gd name="T81" fmla="*/ 355 h 378"/>
                <a:gd name="T82" fmla="*/ 314 w 382"/>
                <a:gd name="T83" fmla="*/ 351 h 378"/>
                <a:gd name="T84" fmla="*/ 341 w 382"/>
                <a:gd name="T85" fmla="*/ 348 h 378"/>
                <a:gd name="T86" fmla="*/ 365 w 382"/>
                <a:gd name="T87" fmla="*/ 32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378">
                  <a:moveTo>
                    <a:pt x="187" y="233"/>
                  </a:moveTo>
                  <a:cubicBezTo>
                    <a:pt x="107" y="153"/>
                    <a:pt x="107" y="153"/>
                    <a:pt x="107" y="153"/>
                  </a:cubicBezTo>
                  <a:cubicBezTo>
                    <a:pt x="110" y="153"/>
                    <a:pt x="113" y="152"/>
                    <a:pt x="115" y="151"/>
                  </a:cubicBezTo>
                  <a:cubicBezTo>
                    <a:pt x="190" y="225"/>
                    <a:pt x="190" y="225"/>
                    <a:pt x="190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3" y="144"/>
                    <a:pt x="184" y="143"/>
                    <a:pt x="184" y="142"/>
                  </a:cubicBezTo>
                  <a:cubicBezTo>
                    <a:pt x="188" y="144"/>
                    <a:pt x="191" y="145"/>
                    <a:pt x="195" y="14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5" y="233"/>
                    <a:pt x="235" y="233"/>
                    <a:pt x="235" y="233"/>
                  </a:cubicBezTo>
                  <a:lnTo>
                    <a:pt x="187" y="233"/>
                  </a:lnTo>
                  <a:close/>
                  <a:moveTo>
                    <a:pt x="121" y="140"/>
                  </a:moveTo>
                  <a:cubicBezTo>
                    <a:pt x="113" y="145"/>
                    <a:pt x="103" y="147"/>
                    <a:pt x="92" y="147"/>
                  </a:cubicBezTo>
                  <a:cubicBezTo>
                    <a:pt x="91" y="147"/>
                    <a:pt x="91" y="147"/>
                    <a:pt x="90" y="147"/>
                  </a:cubicBezTo>
                  <a:cubicBezTo>
                    <a:pt x="76" y="147"/>
                    <a:pt x="62" y="142"/>
                    <a:pt x="53" y="134"/>
                  </a:cubicBezTo>
                  <a:cubicBezTo>
                    <a:pt x="49" y="135"/>
                    <a:pt x="44" y="136"/>
                    <a:pt x="39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17" y="136"/>
                    <a:pt x="0" y="118"/>
                    <a:pt x="0" y="97"/>
                  </a:cubicBezTo>
                  <a:cubicBezTo>
                    <a:pt x="1" y="76"/>
                    <a:pt x="18" y="60"/>
                    <a:pt x="39" y="60"/>
                  </a:cubicBezTo>
                  <a:cubicBezTo>
                    <a:pt x="39" y="60"/>
                    <a:pt x="39" y="60"/>
                    <a:pt x="40" y="60"/>
                  </a:cubicBezTo>
                  <a:cubicBezTo>
                    <a:pt x="41" y="60"/>
                    <a:pt x="43" y="60"/>
                    <a:pt x="44" y="60"/>
                  </a:cubicBezTo>
                  <a:cubicBezTo>
                    <a:pt x="50" y="41"/>
                    <a:pt x="68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5" y="28"/>
                    <a:pt x="100" y="29"/>
                    <a:pt x="104" y="31"/>
                  </a:cubicBezTo>
                  <a:cubicBezTo>
                    <a:pt x="114" y="12"/>
                    <a:pt x="132" y="0"/>
                    <a:pt x="152" y="0"/>
                  </a:cubicBezTo>
                  <a:cubicBezTo>
                    <a:pt x="153" y="0"/>
                    <a:pt x="153" y="0"/>
                    <a:pt x="154" y="0"/>
                  </a:cubicBezTo>
                  <a:cubicBezTo>
                    <a:pt x="180" y="0"/>
                    <a:pt x="202" y="21"/>
                    <a:pt x="206" y="48"/>
                  </a:cubicBezTo>
                  <a:cubicBezTo>
                    <a:pt x="225" y="52"/>
                    <a:pt x="239" y="71"/>
                    <a:pt x="238" y="93"/>
                  </a:cubicBezTo>
                  <a:cubicBezTo>
                    <a:pt x="238" y="106"/>
                    <a:pt x="233" y="118"/>
                    <a:pt x="224" y="127"/>
                  </a:cubicBezTo>
                  <a:cubicBezTo>
                    <a:pt x="217" y="134"/>
                    <a:pt x="208" y="137"/>
                    <a:pt x="198" y="137"/>
                  </a:cubicBezTo>
                  <a:cubicBezTo>
                    <a:pt x="198" y="137"/>
                    <a:pt x="198" y="137"/>
                    <a:pt x="197" y="137"/>
                  </a:cubicBezTo>
                  <a:cubicBezTo>
                    <a:pt x="193" y="137"/>
                    <a:pt x="188" y="136"/>
                    <a:pt x="184" y="134"/>
                  </a:cubicBezTo>
                  <a:cubicBezTo>
                    <a:pt x="176" y="145"/>
                    <a:pt x="163" y="151"/>
                    <a:pt x="150" y="151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38" y="151"/>
                    <a:pt x="129" y="147"/>
                    <a:pt x="121" y="140"/>
                  </a:cubicBezTo>
                  <a:close/>
                  <a:moveTo>
                    <a:pt x="113" y="126"/>
                  </a:moveTo>
                  <a:cubicBezTo>
                    <a:pt x="123" y="121"/>
                    <a:pt x="123" y="121"/>
                    <a:pt x="123" y="121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7" y="133"/>
                    <a:pt x="143" y="135"/>
                    <a:pt x="149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8" y="135"/>
                    <a:pt x="166" y="131"/>
                    <a:pt x="171" y="124"/>
                  </a:cubicBezTo>
                  <a:cubicBezTo>
                    <a:pt x="179" y="115"/>
                    <a:pt x="179" y="115"/>
                    <a:pt x="179" y="115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93" y="121"/>
                    <a:pt x="195" y="121"/>
                    <a:pt x="198" y="121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4" y="121"/>
                    <a:pt x="209" y="119"/>
                    <a:pt x="213" y="115"/>
                  </a:cubicBezTo>
                  <a:cubicBezTo>
                    <a:pt x="219" y="110"/>
                    <a:pt x="222" y="102"/>
                    <a:pt x="222" y="93"/>
                  </a:cubicBezTo>
                  <a:cubicBezTo>
                    <a:pt x="223" y="79"/>
                    <a:pt x="214" y="66"/>
                    <a:pt x="203" y="6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7" y="31"/>
                    <a:pt x="172" y="16"/>
                    <a:pt x="153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38" y="16"/>
                    <a:pt x="125" y="24"/>
                    <a:pt x="118" y="3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5"/>
                    <a:pt x="93" y="44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5" y="44"/>
                    <a:pt x="63" y="53"/>
                    <a:pt x="59" y="65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0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27" y="76"/>
                    <a:pt x="16" y="86"/>
                    <a:pt x="16" y="97"/>
                  </a:cubicBezTo>
                  <a:cubicBezTo>
                    <a:pt x="16" y="110"/>
                    <a:pt x="26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2" y="120"/>
                    <a:pt x="45" y="120"/>
                    <a:pt x="47" y="11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70" y="127"/>
                    <a:pt x="80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100" y="131"/>
                    <a:pt x="107" y="129"/>
                    <a:pt x="113" y="126"/>
                  </a:cubicBezTo>
                  <a:close/>
                  <a:moveTo>
                    <a:pt x="381" y="320"/>
                  </a:moveTo>
                  <a:cubicBezTo>
                    <a:pt x="381" y="333"/>
                    <a:pt x="376" y="345"/>
                    <a:pt x="367" y="354"/>
                  </a:cubicBezTo>
                  <a:cubicBezTo>
                    <a:pt x="360" y="361"/>
                    <a:pt x="351" y="364"/>
                    <a:pt x="341" y="364"/>
                  </a:cubicBezTo>
                  <a:cubicBezTo>
                    <a:pt x="341" y="364"/>
                    <a:pt x="341" y="364"/>
                    <a:pt x="340" y="364"/>
                  </a:cubicBezTo>
                  <a:cubicBezTo>
                    <a:pt x="336" y="364"/>
                    <a:pt x="331" y="363"/>
                    <a:pt x="327" y="361"/>
                  </a:cubicBezTo>
                  <a:cubicBezTo>
                    <a:pt x="319" y="372"/>
                    <a:pt x="306" y="378"/>
                    <a:pt x="293" y="378"/>
                  </a:cubicBezTo>
                  <a:cubicBezTo>
                    <a:pt x="292" y="378"/>
                    <a:pt x="292" y="378"/>
                    <a:pt x="292" y="378"/>
                  </a:cubicBezTo>
                  <a:cubicBezTo>
                    <a:pt x="281" y="378"/>
                    <a:pt x="272" y="374"/>
                    <a:pt x="264" y="367"/>
                  </a:cubicBezTo>
                  <a:cubicBezTo>
                    <a:pt x="256" y="372"/>
                    <a:pt x="246" y="374"/>
                    <a:pt x="235" y="374"/>
                  </a:cubicBezTo>
                  <a:cubicBezTo>
                    <a:pt x="234" y="374"/>
                    <a:pt x="234" y="374"/>
                    <a:pt x="233" y="374"/>
                  </a:cubicBezTo>
                  <a:cubicBezTo>
                    <a:pt x="219" y="374"/>
                    <a:pt x="205" y="369"/>
                    <a:pt x="196" y="361"/>
                  </a:cubicBezTo>
                  <a:cubicBezTo>
                    <a:pt x="192" y="362"/>
                    <a:pt x="187" y="363"/>
                    <a:pt x="182" y="363"/>
                  </a:cubicBezTo>
                  <a:cubicBezTo>
                    <a:pt x="181" y="363"/>
                    <a:pt x="181" y="363"/>
                    <a:pt x="181" y="363"/>
                  </a:cubicBezTo>
                  <a:cubicBezTo>
                    <a:pt x="160" y="363"/>
                    <a:pt x="143" y="345"/>
                    <a:pt x="143" y="324"/>
                  </a:cubicBezTo>
                  <a:cubicBezTo>
                    <a:pt x="144" y="303"/>
                    <a:pt x="161" y="287"/>
                    <a:pt x="182" y="287"/>
                  </a:cubicBezTo>
                  <a:cubicBezTo>
                    <a:pt x="182" y="287"/>
                    <a:pt x="182" y="287"/>
                    <a:pt x="183" y="287"/>
                  </a:cubicBezTo>
                  <a:cubicBezTo>
                    <a:pt x="184" y="287"/>
                    <a:pt x="186" y="287"/>
                    <a:pt x="187" y="287"/>
                  </a:cubicBezTo>
                  <a:cubicBezTo>
                    <a:pt x="193" y="268"/>
                    <a:pt x="211" y="255"/>
                    <a:pt x="232" y="255"/>
                  </a:cubicBezTo>
                  <a:cubicBezTo>
                    <a:pt x="232" y="255"/>
                    <a:pt x="233" y="255"/>
                    <a:pt x="233" y="255"/>
                  </a:cubicBezTo>
                  <a:cubicBezTo>
                    <a:pt x="238" y="255"/>
                    <a:pt x="243" y="256"/>
                    <a:pt x="247" y="258"/>
                  </a:cubicBezTo>
                  <a:cubicBezTo>
                    <a:pt x="257" y="239"/>
                    <a:pt x="275" y="227"/>
                    <a:pt x="295" y="227"/>
                  </a:cubicBezTo>
                  <a:cubicBezTo>
                    <a:pt x="296" y="227"/>
                    <a:pt x="296" y="227"/>
                    <a:pt x="297" y="227"/>
                  </a:cubicBezTo>
                  <a:cubicBezTo>
                    <a:pt x="323" y="227"/>
                    <a:pt x="345" y="248"/>
                    <a:pt x="349" y="275"/>
                  </a:cubicBezTo>
                  <a:cubicBezTo>
                    <a:pt x="368" y="279"/>
                    <a:pt x="382" y="298"/>
                    <a:pt x="381" y="320"/>
                  </a:cubicBezTo>
                  <a:close/>
                  <a:moveTo>
                    <a:pt x="365" y="320"/>
                  </a:moveTo>
                  <a:cubicBezTo>
                    <a:pt x="366" y="306"/>
                    <a:pt x="357" y="293"/>
                    <a:pt x="346" y="291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3" y="278"/>
                    <a:pt x="333" y="278"/>
                    <a:pt x="333" y="278"/>
                  </a:cubicBezTo>
                  <a:cubicBezTo>
                    <a:pt x="330" y="258"/>
                    <a:pt x="315" y="243"/>
                    <a:pt x="296" y="243"/>
                  </a:cubicBezTo>
                  <a:cubicBezTo>
                    <a:pt x="296" y="243"/>
                    <a:pt x="296" y="243"/>
                    <a:pt x="295" y="243"/>
                  </a:cubicBezTo>
                  <a:cubicBezTo>
                    <a:pt x="281" y="243"/>
                    <a:pt x="268" y="251"/>
                    <a:pt x="261" y="265"/>
                  </a:cubicBezTo>
                  <a:cubicBezTo>
                    <a:pt x="255" y="277"/>
                    <a:pt x="255" y="277"/>
                    <a:pt x="255" y="277"/>
                  </a:cubicBezTo>
                  <a:cubicBezTo>
                    <a:pt x="242" y="273"/>
                    <a:pt x="242" y="273"/>
                    <a:pt x="242" y="273"/>
                  </a:cubicBezTo>
                  <a:cubicBezTo>
                    <a:pt x="239" y="272"/>
                    <a:pt x="236" y="271"/>
                    <a:pt x="233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18" y="271"/>
                    <a:pt x="206" y="280"/>
                    <a:pt x="202" y="292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4" y="303"/>
                    <a:pt x="183" y="303"/>
                    <a:pt x="182" y="303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70" y="303"/>
                    <a:pt x="159" y="313"/>
                    <a:pt x="159" y="324"/>
                  </a:cubicBezTo>
                  <a:cubicBezTo>
                    <a:pt x="159" y="337"/>
                    <a:pt x="169" y="347"/>
                    <a:pt x="181" y="347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185" y="347"/>
                    <a:pt x="188" y="347"/>
                    <a:pt x="190" y="346"/>
                  </a:cubicBezTo>
                  <a:cubicBezTo>
                    <a:pt x="199" y="342"/>
                    <a:pt x="199" y="342"/>
                    <a:pt x="199" y="342"/>
                  </a:cubicBezTo>
                  <a:cubicBezTo>
                    <a:pt x="207" y="348"/>
                    <a:pt x="207" y="348"/>
                    <a:pt x="207" y="348"/>
                  </a:cubicBezTo>
                  <a:cubicBezTo>
                    <a:pt x="213" y="354"/>
                    <a:pt x="223" y="358"/>
                    <a:pt x="234" y="358"/>
                  </a:cubicBezTo>
                  <a:cubicBezTo>
                    <a:pt x="234" y="358"/>
                    <a:pt x="235" y="358"/>
                    <a:pt x="235" y="358"/>
                  </a:cubicBezTo>
                  <a:cubicBezTo>
                    <a:pt x="243" y="358"/>
                    <a:pt x="250" y="356"/>
                    <a:pt x="256" y="353"/>
                  </a:cubicBezTo>
                  <a:cubicBezTo>
                    <a:pt x="266" y="348"/>
                    <a:pt x="266" y="348"/>
                    <a:pt x="266" y="348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80" y="360"/>
                    <a:pt x="286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301" y="362"/>
                    <a:pt x="309" y="358"/>
                    <a:pt x="314" y="351"/>
                  </a:cubicBezTo>
                  <a:cubicBezTo>
                    <a:pt x="322" y="342"/>
                    <a:pt x="322" y="342"/>
                    <a:pt x="322" y="342"/>
                  </a:cubicBezTo>
                  <a:cubicBezTo>
                    <a:pt x="333" y="347"/>
                    <a:pt x="333" y="347"/>
                    <a:pt x="333" y="347"/>
                  </a:cubicBezTo>
                  <a:cubicBezTo>
                    <a:pt x="336" y="348"/>
                    <a:pt x="338" y="348"/>
                    <a:pt x="341" y="348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7" y="348"/>
                    <a:pt x="352" y="346"/>
                    <a:pt x="356" y="342"/>
                  </a:cubicBezTo>
                  <a:cubicBezTo>
                    <a:pt x="362" y="337"/>
                    <a:pt x="365" y="329"/>
                    <a:pt x="365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AE2360-A929-194F-9DD5-62FA3FF8AFA1}"/>
              </a:ext>
            </a:extLst>
          </p:cNvPr>
          <p:cNvGrpSpPr/>
          <p:nvPr/>
        </p:nvGrpSpPr>
        <p:grpSpPr>
          <a:xfrm>
            <a:off x="1986974" y="3937015"/>
            <a:ext cx="2514600" cy="2336800"/>
            <a:chOff x="5266117" y="4032477"/>
            <a:chExt cx="2514600" cy="23368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E9049F-B85A-C54D-A4B0-55ACD6BCE139}"/>
                </a:ext>
              </a:extLst>
            </p:cNvPr>
            <p:cNvSpPr/>
            <p:nvPr/>
          </p:nvSpPr>
          <p:spPr>
            <a:xfrm>
              <a:off x="5266117" y="4032477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BB676A-1DEF-0647-84C5-981009E9DB44}"/>
                </a:ext>
              </a:extLst>
            </p:cNvPr>
            <p:cNvSpPr txBox="1"/>
            <p:nvPr/>
          </p:nvSpPr>
          <p:spPr>
            <a:xfrm>
              <a:off x="5749602" y="4966537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Log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94513A-EAD4-C347-986B-336EEABD239D}"/>
                </a:ext>
              </a:extLst>
            </p:cNvPr>
            <p:cNvSpPr/>
            <p:nvPr/>
          </p:nvSpPr>
          <p:spPr>
            <a:xfrm>
              <a:off x="5266117" y="5377282"/>
              <a:ext cx="2514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Operations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recorded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A30C70-D44B-0F4B-BF03-E6B9C9B3BD6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72045" y="5303302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73308E2-7C1E-5E4D-951A-216F201F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6552" y="4163072"/>
              <a:ext cx="729104" cy="66713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108954-9E42-5945-8378-4FD392CA568C}"/>
              </a:ext>
            </a:extLst>
          </p:cNvPr>
          <p:cNvGrpSpPr/>
          <p:nvPr/>
        </p:nvGrpSpPr>
        <p:grpSpPr>
          <a:xfrm>
            <a:off x="7741968" y="1343751"/>
            <a:ext cx="2514601" cy="2360468"/>
            <a:chOff x="7986645" y="4032477"/>
            <a:chExt cx="2514601" cy="236046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9BFBF2-0756-7740-AE50-4709FB54CE6F}"/>
                </a:ext>
              </a:extLst>
            </p:cNvPr>
            <p:cNvSpPr/>
            <p:nvPr/>
          </p:nvSpPr>
          <p:spPr>
            <a:xfrm>
              <a:off x="7986646" y="4032477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7E1A15-483F-8C49-B4D2-4FB02B0D560C}"/>
                </a:ext>
              </a:extLst>
            </p:cNvPr>
            <p:cNvSpPr txBox="1"/>
            <p:nvPr/>
          </p:nvSpPr>
          <p:spPr>
            <a:xfrm>
              <a:off x="8151746" y="496653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Internationalization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CCEB149-E62C-1545-A51E-ACB0F87A62BB}"/>
                </a:ext>
              </a:extLst>
            </p:cNvPr>
            <p:cNvSpPr/>
            <p:nvPr/>
          </p:nvSpPr>
          <p:spPr>
            <a:xfrm>
              <a:off x="7986645" y="5377282"/>
              <a:ext cx="251460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English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中文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Español</a:t>
              </a:r>
              <a:endParaRPr lang="en-US" altLang="zh-CN" sz="1200" b="1" dirty="0">
                <a:solidFill>
                  <a:prstClr val="black"/>
                </a:solidFill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Français</a:t>
              </a:r>
              <a:endParaRPr lang="en-US" altLang="zh-CN" sz="1200" b="1" dirty="0">
                <a:solidFill>
                  <a:prstClr val="black"/>
                </a:solidFill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Português</a:t>
              </a:r>
              <a:r>
                <a:rPr lang="en-US" altLang="zh-CN" sz="1200" b="1" dirty="0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 do </a:t>
              </a:r>
              <a:r>
                <a:rPr lang="en-US" altLang="zh-CN" sz="1200" b="1" dirty="0" err="1">
                  <a:solidFill>
                    <a:prstClr val="black"/>
                  </a:solidFill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Brasil</a:t>
              </a:r>
              <a:endParaRPr lang="en-US" altLang="zh-CN" sz="1200" b="1" dirty="0">
                <a:solidFill>
                  <a:prstClr val="black"/>
                </a:solidFill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DCF88D0-7E00-5F4F-99A6-4FCEAC9EB80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51746" y="5290052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CF74552-3CCD-4F4A-B548-4B913138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25635" y="4087546"/>
              <a:ext cx="823922" cy="82392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1DC2A3D-33B2-4646-B150-E18AE09C9A7F}"/>
              </a:ext>
            </a:extLst>
          </p:cNvPr>
          <p:cNvGrpSpPr/>
          <p:nvPr/>
        </p:nvGrpSpPr>
        <p:grpSpPr>
          <a:xfrm>
            <a:off x="1986974" y="1343751"/>
            <a:ext cx="2514600" cy="2336800"/>
            <a:chOff x="2562748" y="1487323"/>
            <a:chExt cx="2514600" cy="23368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DA7135-6BBD-6E4A-8A7B-3A4150D6E80C}"/>
                </a:ext>
              </a:extLst>
            </p:cNvPr>
            <p:cNvSpPr/>
            <p:nvPr/>
          </p:nvSpPr>
          <p:spPr>
            <a:xfrm>
              <a:off x="2562748" y="1487323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2EA222A-FB11-D848-88AB-55F82067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015" y="1645937"/>
              <a:ext cx="616833" cy="6168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19EE92-A5C1-CB45-8097-C34AD5A27D2C}"/>
                </a:ext>
              </a:extLst>
            </p:cNvPr>
            <p:cNvSpPr txBox="1"/>
            <p:nvPr/>
          </p:nvSpPr>
          <p:spPr>
            <a:xfrm>
              <a:off x="2727848" y="2421383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Portal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CAFCA4-BFB6-6643-B25D-18BF73A93BE1}"/>
                </a:ext>
              </a:extLst>
            </p:cNvPr>
            <p:cNvSpPr/>
            <p:nvPr/>
          </p:nvSpPr>
          <p:spPr>
            <a:xfrm>
              <a:off x="2562748" y="2882928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Based on open source Clarity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operation full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capabilities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Batch operations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E63DD1-213D-C744-9773-D0A7A7B111C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27848" y="2744898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5A0905-C83A-AE4B-8B61-E683FFDE658B}"/>
              </a:ext>
            </a:extLst>
          </p:cNvPr>
          <p:cNvGrpSpPr/>
          <p:nvPr/>
        </p:nvGrpSpPr>
        <p:grpSpPr>
          <a:xfrm>
            <a:off x="4864471" y="1343751"/>
            <a:ext cx="2514600" cy="2336800"/>
            <a:chOff x="5266117" y="1487323"/>
            <a:chExt cx="2514600" cy="23368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2B0D811-5DB5-2B44-868B-E06B51E557EA}"/>
                </a:ext>
              </a:extLst>
            </p:cNvPr>
            <p:cNvSpPr/>
            <p:nvPr/>
          </p:nvSpPr>
          <p:spPr>
            <a:xfrm>
              <a:off x="5266117" y="1487323"/>
              <a:ext cx="2514600" cy="2336800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BF0B67-AE3A-6F49-9EC7-BA1B5EBBD0B4}"/>
                </a:ext>
              </a:extLst>
            </p:cNvPr>
            <p:cNvSpPr txBox="1"/>
            <p:nvPr/>
          </p:nvSpPr>
          <p:spPr>
            <a:xfrm>
              <a:off x="5749602" y="2421383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Restful</a:t>
              </a:r>
              <a:r>
                <a:rPr lang="zh-CN" altLang="en-US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798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  <a:endPara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7AD8B1-01F3-334B-8B22-4AA27420C4CC}"/>
                </a:ext>
              </a:extLst>
            </p:cNvPr>
            <p:cNvSpPr/>
            <p:nvPr/>
          </p:nvSpPr>
          <p:spPr>
            <a:xfrm>
              <a:off x="5266117" y="2882928"/>
              <a:ext cx="2514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Complete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Swagger API doc</a:t>
              </a:r>
              <a:endPara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092C580-7E13-0544-9B1C-BBAA0038B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4615" y="1617918"/>
              <a:ext cx="667130" cy="66713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DF83F4-57DD-C84D-A333-537B10271A6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72045" y="2758148"/>
              <a:ext cx="21717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22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C0EF-B6A6-4248-B760-D8757173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31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2E13-E1BD-C849-98C6-1AD1E973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7005-1B9C-7442-8489-129AA85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FF16-A69A-EE4D-A519-A9A8538A61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100">
            <a:extLst>
              <a:ext uri="{FF2B5EF4-FFF2-40B4-BE49-F238E27FC236}">
                <a16:creationId xmlns:a16="http://schemas.microsoft.com/office/drawing/2014/main" id="{DF42416E-5F87-3D40-94AC-E2B4C6E4AE22}"/>
              </a:ext>
            </a:extLst>
          </p:cNvPr>
          <p:cNvSpPr/>
          <p:nvPr/>
        </p:nvSpPr>
        <p:spPr>
          <a:xfrm>
            <a:off x="1754513" y="2222866"/>
            <a:ext cx="7523976" cy="315577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2" tIns="91402" rIns="91402" bIns="91402" anchor="ctr" anchorCtr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103">
            <a:extLst>
              <a:ext uri="{FF2B5EF4-FFF2-40B4-BE49-F238E27FC236}">
                <a16:creationId xmlns:a16="http://schemas.microsoft.com/office/drawing/2014/main" id="{E7BCD8E8-B9EF-3044-98F6-DECB13F9B75B}"/>
              </a:ext>
            </a:extLst>
          </p:cNvPr>
          <p:cNvSpPr/>
          <p:nvPr/>
        </p:nvSpPr>
        <p:spPr>
          <a:xfrm>
            <a:off x="1869269" y="2338456"/>
            <a:ext cx="7111522" cy="46128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  <a:effectLst>
            <a:outerShdw blurRad="57150" dist="19050" dir="54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Routing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Shape 104">
            <a:extLst>
              <a:ext uri="{FF2B5EF4-FFF2-40B4-BE49-F238E27FC236}">
                <a16:creationId xmlns:a16="http://schemas.microsoft.com/office/drawing/2014/main" id="{7794DB31-1D00-CD4F-B968-304B3FFEC069}"/>
              </a:ext>
            </a:extLst>
          </p:cNvPr>
          <p:cNvSpPr/>
          <p:nvPr/>
        </p:nvSpPr>
        <p:spPr>
          <a:xfrm>
            <a:off x="1869270" y="2941694"/>
            <a:ext cx="6253744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Core Service (API/</a:t>
            </a:r>
            <a:r>
              <a:rPr lang="en-US" sz="1300" b="1" dirty="0" err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Auth</a:t>
            </a:r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/GUI</a:t>
            </a:r>
            <a:r>
              <a:rPr lang="en-US" altLang="zh-CN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/Chart</a:t>
            </a:r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9" name="Shape 105">
            <a:extLst>
              <a:ext uri="{FF2B5EF4-FFF2-40B4-BE49-F238E27FC236}">
                <a16:creationId xmlns:a16="http://schemas.microsoft.com/office/drawing/2014/main" id="{4D779923-8161-5249-BFC1-B89F5E0B9483}"/>
              </a:ext>
            </a:extLst>
          </p:cNvPr>
          <p:cNvSpPr/>
          <p:nvPr/>
        </p:nvSpPr>
        <p:spPr>
          <a:xfrm>
            <a:off x="1874584" y="3816622"/>
            <a:ext cx="864675" cy="1453421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Registry</a:t>
            </a:r>
            <a:endParaRPr sz="10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Shape 106">
            <a:extLst>
              <a:ext uri="{FF2B5EF4-FFF2-40B4-BE49-F238E27FC236}">
                <a16:creationId xmlns:a16="http://schemas.microsoft.com/office/drawing/2014/main" id="{D36E5194-8372-6448-8DDA-66335EAFCF08}"/>
              </a:ext>
            </a:extLst>
          </p:cNvPr>
          <p:cNvSpPr/>
          <p:nvPr/>
        </p:nvSpPr>
        <p:spPr>
          <a:xfrm>
            <a:off x="8273759" y="2941692"/>
            <a:ext cx="706916" cy="1602783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9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Content</a:t>
            </a:r>
            <a:endParaRPr sz="7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107">
            <a:extLst>
              <a:ext uri="{FF2B5EF4-FFF2-40B4-BE49-F238E27FC236}">
                <a16:creationId xmlns:a16="http://schemas.microsoft.com/office/drawing/2014/main" id="{A132CC4F-D367-9E40-818F-E2D4DA1B5958}"/>
              </a:ext>
            </a:extLst>
          </p:cNvPr>
          <p:cNvSpPr/>
          <p:nvPr/>
        </p:nvSpPr>
        <p:spPr>
          <a:xfrm>
            <a:off x="6871084" y="3812018"/>
            <a:ext cx="1251874" cy="732709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Scanning </a:t>
            </a:r>
            <a:endParaRPr sz="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108">
            <a:extLst>
              <a:ext uri="{FF2B5EF4-FFF2-40B4-BE49-F238E27FC236}">
                <a16:creationId xmlns:a16="http://schemas.microsoft.com/office/drawing/2014/main" id="{1D0D1C6C-E163-2943-AB6C-D6232CDD53E5}"/>
              </a:ext>
            </a:extLst>
          </p:cNvPr>
          <p:cNvSpPr/>
          <p:nvPr/>
        </p:nvSpPr>
        <p:spPr>
          <a:xfrm>
            <a:off x="3844332" y="3812018"/>
            <a:ext cx="1605324" cy="753704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Job Service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3" name="Shape 109">
            <a:extLst>
              <a:ext uri="{FF2B5EF4-FFF2-40B4-BE49-F238E27FC236}">
                <a16:creationId xmlns:a16="http://schemas.microsoft.com/office/drawing/2014/main" id="{3648551A-610C-594C-966E-DC746DBDD1D8}"/>
              </a:ext>
            </a:extLst>
          </p:cNvPr>
          <p:cNvSpPr/>
          <p:nvPr/>
        </p:nvSpPr>
        <p:spPr>
          <a:xfrm>
            <a:off x="5542816" y="3812018"/>
            <a:ext cx="1234778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Admin Service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8" name="Shape 114">
            <a:extLst>
              <a:ext uri="{FF2B5EF4-FFF2-40B4-BE49-F238E27FC236}">
                <a16:creationId xmlns:a16="http://schemas.microsoft.com/office/drawing/2014/main" id="{E3600B2B-4C73-5144-A96E-B3368F4B0F9C}"/>
              </a:ext>
            </a:extLst>
          </p:cNvPr>
          <p:cNvSpPr/>
          <p:nvPr/>
        </p:nvSpPr>
        <p:spPr>
          <a:xfrm>
            <a:off x="5542816" y="4672382"/>
            <a:ext cx="343800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Database</a:t>
            </a:r>
            <a:endParaRPr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115">
            <a:extLst>
              <a:ext uri="{FF2B5EF4-FFF2-40B4-BE49-F238E27FC236}">
                <a16:creationId xmlns:a16="http://schemas.microsoft.com/office/drawing/2014/main" id="{55DC93FE-13C7-434C-A109-82A21D775220}"/>
              </a:ext>
            </a:extLst>
          </p:cNvPr>
          <p:cNvSpPr/>
          <p:nvPr/>
        </p:nvSpPr>
        <p:spPr>
          <a:xfrm>
            <a:off x="3844332" y="4672382"/>
            <a:ext cx="160532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Key/Value Storage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3" name="Shape 119">
            <a:extLst>
              <a:ext uri="{FF2B5EF4-FFF2-40B4-BE49-F238E27FC236}">
                <a16:creationId xmlns:a16="http://schemas.microsoft.com/office/drawing/2014/main" id="{7C704141-C82A-AB4E-9433-301097937FE8}"/>
              </a:ext>
            </a:extLst>
          </p:cNvPr>
          <p:cNvSpPr/>
          <p:nvPr/>
        </p:nvSpPr>
        <p:spPr>
          <a:xfrm>
            <a:off x="1754513" y="5504734"/>
            <a:ext cx="7523976" cy="356007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or Remote Storage (block, file, object)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4" name="Shape 120">
            <a:extLst>
              <a:ext uri="{FF2B5EF4-FFF2-40B4-BE49-F238E27FC236}">
                <a16:creationId xmlns:a16="http://schemas.microsoft.com/office/drawing/2014/main" id="{CC643E08-2796-B74B-82F1-AB39777F05B3}"/>
              </a:ext>
            </a:extLst>
          </p:cNvPr>
          <p:cNvSpPr/>
          <p:nvPr/>
        </p:nvSpPr>
        <p:spPr>
          <a:xfrm>
            <a:off x="2732994" y="1396901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(GUI/API)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5" name="Shape 121">
            <a:extLst>
              <a:ext uri="{FF2B5EF4-FFF2-40B4-BE49-F238E27FC236}">
                <a16:creationId xmlns:a16="http://schemas.microsoft.com/office/drawing/2014/main" id="{BD026136-0838-1A4F-966D-55A70BDAE9E1}"/>
              </a:ext>
            </a:extLst>
          </p:cNvPr>
          <p:cNvSpPr/>
          <p:nvPr/>
        </p:nvSpPr>
        <p:spPr>
          <a:xfrm>
            <a:off x="6909605" y="1396901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Schedulers/Runtimes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6" name="Shape 122">
            <a:extLst>
              <a:ext uri="{FF2B5EF4-FFF2-40B4-BE49-F238E27FC236}">
                <a16:creationId xmlns:a16="http://schemas.microsoft.com/office/drawing/2014/main" id="{829B299A-7E58-4A45-988A-CE868E990B94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3620912" y="1858181"/>
            <a:ext cx="0" cy="108351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Shape 123">
            <a:extLst>
              <a:ext uri="{FF2B5EF4-FFF2-40B4-BE49-F238E27FC236}">
                <a16:creationId xmlns:a16="http://schemas.microsoft.com/office/drawing/2014/main" id="{6F8CD4F6-D944-1640-AD31-47B94E0A1A21}"/>
              </a:ext>
            </a:extLst>
          </p:cNvPr>
          <p:cNvCxnSpPr>
            <a:stCxn id="65" idx="2"/>
          </p:cNvCxnSpPr>
          <p:nvPr/>
        </p:nvCxnSpPr>
        <p:spPr>
          <a:xfrm flipH="1">
            <a:off x="6963140" y="1858181"/>
            <a:ext cx="834383" cy="105632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Shape 126">
            <a:extLst>
              <a:ext uri="{FF2B5EF4-FFF2-40B4-BE49-F238E27FC236}">
                <a16:creationId xmlns:a16="http://schemas.microsoft.com/office/drawing/2014/main" id="{C29743DA-401F-3B46-9BF8-236FF008D418}"/>
              </a:ext>
            </a:extLst>
          </p:cNvPr>
          <p:cNvSpPr/>
          <p:nvPr/>
        </p:nvSpPr>
        <p:spPr>
          <a:xfrm>
            <a:off x="377637" y="2949383"/>
            <a:ext cx="944154" cy="763301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LDAP/</a:t>
            </a:r>
            <a:r>
              <a:rPr lang="en-US" altLang="zh-CN" sz="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  <a:endParaRPr sz="8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F3A82F-8C89-8445-91DE-1E96AED7BE43}"/>
              </a:ext>
            </a:extLst>
          </p:cNvPr>
          <p:cNvGrpSpPr/>
          <p:nvPr/>
        </p:nvGrpSpPr>
        <p:grpSpPr>
          <a:xfrm>
            <a:off x="9890985" y="456957"/>
            <a:ext cx="1981756" cy="1075202"/>
            <a:chOff x="610870" y="1379199"/>
            <a:chExt cx="2118804" cy="1075202"/>
          </a:xfrm>
        </p:grpSpPr>
        <p:sp>
          <p:nvSpPr>
            <p:cNvPr id="54" name="Shape 110">
              <a:extLst>
                <a:ext uri="{FF2B5EF4-FFF2-40B4-BE49-F238E27FC236}">
                  <a16:creationId xmlns:a16="http://schemas.microsoft.com/office/drawing/2014/main" id="{93575FAB-09E4-3848-9661-12699A5A68E3}"/>
                </a:ext>
              </a:extLst>
            </p:cNvPr>
            <p:cNvSpPr/>
            <p:nvPr/>
          </p:nvSpPr>
          <p:spPr>
            <a:xfrm>
              <a:off x="610870" y="1847535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5" name="Shape 111">
              <a:extLst>
                <a:ext uri="{FF2B5EF4-FFF2-40B4-BE49-F238E27FC236}">
                  <a16:creationId xmlns:a16="http://schemas.microsoft.com/office/drawing/2014/main" id="{DAB34090-236A-0B4E-BFF4-FCEE23FB5C42}"/>
                </a:ext>
              </a:extLst>
            </p:cNvPr>
            <p:cNvSpPr/>
            <p:nvPr/>
          </p:nvSpPr>
          <p:spPr>
            <a:xfrm>
              <a:off x="610870" y="1615064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6" name="Shape 112">
              <a:extLst>
                <a:ext uri="{FF2B5EF4-FFF2-40B4-BE49-F238E27FC236}">
                  <a16:creationId xmlns:a16="http://schemas.microsoft.com/office/drawing/2014/main" id="{FEB6B55E-51B3-1A46-ACD4-5BF2C25F7D16}"/>
                </a:ext>
              </a:extLst>
            </p:cNvPr>
            <p:cNvSpPr txBox="1"/>
            <p:nvPr/>
          </p:nvSpPr>
          <p:spPr>
            <a:xfrm>
              <a:off x="879843" y="1853734"/>
              <a:ext cx="1629775" cy="138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Harbor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7" name="Shape 113">
              <a:extLst>
                <a:ext uri="{FF2B5EF4-FFF2-40B4-BE49-F238E27FC236}">
                  <a16:creationId xmlns:a16="http://schemas.microsoft.com/office/drawing/2014/main" id="{DF70A778-09CF-EA42-B058-A980C5D56C77}"/>
                </a:ext>
              </a:extLst>
            </p:cNvPr>
            <p:cNvSpPr txBox="1"/>
            <p:nvPr/>
          </p:nvSpPr>
          <p:spPr>
            <a:xfrm>
              <a:off x="879846" y="1627779"/>
              <a:ext cx="1629773" cy="133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3rd party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1" name="Shape 117">
              <a:extLst>
                <a:ext uri="{FF2B5EF4-FFF2-40B4-BE49-F238E27FC236}">
                  <a16:creationId xmlns:a16="http://schemas.microsoft.com/office/drawing/2014/main" id="{6012C8D2-B3E1-2941-AC8E-1909B7E5BF7E}"/>
                </a:ext>
              </a:extLst>
            </p:cNvPr>
            <p:cNvSpPr/>
            <p:nvPr/>
          </p:nvSpPr>
          <p:spPr>
            <a:xfrm>
              <a:off x="610870" y="2083398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2" name="Shape 118">
              <a:extLst>
                <a:ext uri="{FF2B5EF4-FFF2-40B4-BE49-F238E27FC236}">
                  <a16:creationId xmlns:a16="http://schemas.microsoft.com/office/drawing/2014/main" id="{6D0BCFD4-664F-9543-AE48-ADB0DD5A14CB}"/>
                </a:ext>
              </a:extLst>
            </p:cNvPr>
            <p:cNvSpPr txBox="1"/>
            <p:nvPr/>
          </p:nvSpPr>
          <p:spPr>
            <a:xfrm>
              <a:off x="879846" y="2080392"/>
              <a:ext cx="1849828" cy="138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Persistence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8" name="Shape 124">
              <a:extLst>
                <a:ext uri="{FF2B5EF4-FFF2-40B4-BE49-F238E27FC236}">
                  <a16:creationId xmlns:a16="http://schemas.microsoft.com/office/drawing/2014/main" id="{2C8B4F08-45F7-DF4E-95C5-A30C46D06F15}"/>
                </a:ext>
              </a:extLst>
            </p:cNvPr>
            <p:cNvSpPr/>
            <p:nvPr/>
          </p:nvSpPr>
          <p:spPr>
            <a:xfrm>
              <a:off x="610870" y="1379199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9" name="Shape 125">
              <a:extLst>
                <a:ext uri="{FF2B5EF4-FFF2-40B4-BE49-F238E27FC236}">
                  <a16:creationId xmlns:a16="http://schemas.microsoft.com/office/drawing/2014/main" id="{B8F6AA92-11E5-1C4B-ACBE-29F2F94D5E38}"/>
                </a:ext>
              </a:extLst>
            </p:cNvPr>
            <p:cNvSpPr txBox="1"/>
            <p:nvPr/>
          </p:nvSpPr>
          <p:spPr>
            <a:xfrm>
              <a:off x="879843" y="1379199"/>
              <a:ext cx="1005396" cy="144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Consumers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1" name="Shape 127">
              <a:extLst>
                <a:ext uri="{FF2B5EF4-FFF2-40B4-BE49-F238E27FC236}">
                  <a16:creationId xmlns:a16="http://schemas.microsoft.com/office/drawing/2014/main" id="{08A1A2A3-0DA6-2A41-9A69-880C2E2093C0}"/>
                </a:ext>
              </a:extLst>
            </p:cNvPr>
            <p:cNvSpPr/>
            <p:nvPr/>
          </p:nvSpPr>
          <p:spPr>
            <a:xfrm>
              <a:off x="610870" y="2311938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2" name="Shape 128">
              <a:extLst>
                <a:ext uri="{FF2B5EF4-FFF2-40B4-BE49-F238E27FC236}">
                  <a16:creationId xmlns:a16="http://schemas.microsoft.com/office/drawing/2014/main" id="{5E1E3A79-6766-0048-8E3E-35B87D7523A3}"/>
                </a:ext>
              </a:extLst>
            </p:cNvPr>
            <p:cNvSpPr txBox="1"/>
            <p:nvPr/>
          </p:nvSpPr>
          <p:spPr>
            <a:xfrm>
              <a:off x="879846" y="2311938"/>
              <a:ext cx="1732249" cy="135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Supporting services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pic>
        <p:nvPicPr>
          <p:cNvPr id="73" name="Shape 129">
            <a:extLst>
              <a:ext uri="{FF2B5EF4-FFF2-40B4-BE49-F238E27FC236}">
                <a16:creationId xmlns:a16="http://schemas.microsoft.com/office/drawing/2014/main" id="{ED9C47C1-602A-034E-A582-9789176BA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276"/>
          <a:stretch/>
        </p:blipFill>
        <p:spPr>
          <a:xfrm>
            <a:off x="5047184" y="4867671"/>
            <a:ext cx="495619" cy="4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30">
            <a:extLst>
              <a:ext uri="{FF2B5EF4-FFF2-40B4-BE49-F238E27FC236}">
                <a16:creationId xmlns:a16="http://schemas.microsoft.com/office/drawing/2014/main" id="{01041FCF-B12B-014A-BDF3-CD20090C08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230" y="4914534"/>
            <a:ext cx="401694" cy="41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31">
            <a:extLst>
              <a:ext uri="{FF2B5EF4-FFF2-40B4-BE49-F238E27FC236}">
                <a16:creationId xmlns:a16="http://schemas.microsoft.com/office/drawing/2014/main" id="{E72235C0-23F7-9740-875C-BD0D26394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776" t="14092" r="60749" b="30622"/>
          <a:stretch/>
        </p:blipFill>
        <p:spPr>
          <a:xfrm>
            <a:off x="7818065" y="4216880"/>
            <a:ext cx="401695" cy="39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32">
            <a:extLst>
              <a:ext uri="{FF2B5EF4-FFF2-40B4-BE49-F238E27FC236}">
                <a16:creationId xmlns:a16="http://schemas.microsoft.com/office/drawing/2014/main" id="{62C8B3FA-0940-184F-879E-124CD71BF0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371" y="4860628"/>
            <a:ext cx="495622" cy="4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33">
            <a:extLst>
              <a:ext uri="{FF2B5EF4-FFF2-40B4-BE49-F238E27FC236}">
                <a16:creationId xmlns:a16="http://schemas.microsoft.com/office/drawing/2014/main" id="{2E8439C8-1BE7-D643-9F2C-639048F9FB0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6440656" y="4211171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34">
            <a:extLst>
              <a:ext uri="{FF2B5EF4-FFF2-40B4-BE49-F238E27FC236}">
                <a16:creationId xmlns:a16="http://schemas.microsoft.com/office/drawing/2014/main" id="{A88AA934-42E2-9E43-9770-F30703E2A7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5108445" y="4218099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35">
            <a:extLst>
              <a:ext uri="{FF2B5EF4-FFF2-40B4-BE49-F238E27FC236}">
                <a16:creationId xmlns:a16="http://schemas.microsoft.com/office/drawing/2014/main" id="{04F62850-74CE-7F49-809E-003E9E5E9D4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7784310" y="3333695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36">
            <a:extLst>
              <a:ext uri="{FF2B5EF4-FFF2-40B4-BE49-F238E27FC236}">
                <a16:creationId xmlns:a16="http://schemas.microsoft.com/office/drawing/2014/main" id="{F6E18FF1-AA3F-0F42-8879-4C884F9A79C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7213" r="15469" b="16296"/>
          <a:stretch/>
        </p:blipFill>
        <p:spPr>
          <a:xfrm>
            <a:off x="8699228" y="4143825"/>
            <a:ext cx="328714" cy="40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37">
            <a:extLst>
              <a:ext uri="{FF2B5EF4-FFF2-40B4-BE49-F238E27FC236}">
                <a16:creationId xmlns:a16="http://schemas.microsoft.com/office/drawing/2014/main" id="{117C6896-52B3-0244-B0BE-C92FFACBA3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8524" t="6889" r="19313" b="37006"/>
          <a:stretch/>
        </p:blipFill>
        <p:spPr>
          <a:xfrm>
            <a:off x="8689151" y="2507744"/>
            <a:ext cx="399583" cy="346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Shape 138">
            <a:extLst>
              <a:ext uri="{FF2B5EF4-FFF2-40B4-BE49-F238E27FC236}">
                <a16:creationId xmlns:a16="http://schemas.microsoft.com/office/drawing/2014/main" id="{7E069C71-AE8A-C143-898A-D34842691D74}"/>
              </a:ext>
            </a:extLst>
          </p:cNvPr>
          <p:cNvCxnSpPr>
            <a:stCxn id="65" idx="2"/>
            <a:endCxn id="50" idx="0"/>
          </p:cNvCxnSpPr>
          <p:nvPr/>
        </p:nvCxnSpPr>
        <p:spPr>
          <a:xfrm>
            <a:off x="7797523" y="1858181"/>
            <a:ext cx="829584" cy="10836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Shape 139">
            <a:extLst>
              <a:ext uri="{FF2B5EF4-FFF2-40B4-BE49-F238E27FC236}">
                <a16:creationId xmlns:a16="http://schemas.microsoft.com/office/drawing/2014/main" id="{C8AED183-5362-434A-A6C7-5C845BEDF852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1321792" y="3331033"/>
            <a:ext cx="54747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Shape 140">
            <a:extLst>
              <a:ext uri="{FF2B5EF4-FFF2-40B4-BE49-F238E27FC236}">
                <a16:creationId xmlns:a16="http://schemas.microsoft.com/office/drawing/2014/main" id="{53304A89-670B-D545-B741-0F397A5A93D5}"/>
              </a:ext>
            </a:extLst>
          </p:cNvPr>
          <p:cNvSpPr/>
          <p:nvPr/>
        </p:nvSpPr>
        <p:spPr>
          <a:xfrm rot="5400000">
            <a:off x="7867628" y="3557318"/>
            <a:ext cx="2898998" cy="46128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Packaging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5" name="Shape 141">
            <a:extLst>
              <a:ext uri="{FF2B5EF4-FFF2-40B4-BE49-F238E27FC236}">
                <a16:creationId xmlns:a16="http://schemas.microsoft.com/office/drawing/2014/main" id="{942B20AD-AB5F-E94D-83BE-EDE7910AD1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9234515" y="4893763"/>
            <a:ext cx="401695" cy="3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4C3FFA8-4110-F645-B2DD-AEB7F5B8089D}"/>
              </a:ext>
            </a:extLst>
          </p:cNvPr>
          <p:cNvSpPr/>
          <p:nvPr/>
        </p:nvSpPr>
        <p:spPr>
          <a:xfrm>
            <a:off x="9983128" y="2730179"/>
            <a:ext cx="1889613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59DD098-03FE-D548-93A9-F1813BE6347E}"/>
              </a:ext>
            </a:extLst>
          </p:cNvPr>
          <p:cNvCxnSpPr>
            <a:cxnSpLocks/>
          </p:cNvCxnSpPr>
          <p:nvPr/>
        </p:nvCxnSpPr>
        <p:spPr bwMode="gray">
          <a:xfrm>
            <a:off x="9547767" y="3004382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BE858CAB-E4A0-4542-B555-F4F590B673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24" t="15914" r="57392" b="20981"/>
          <a:stretch/>
        </p:blipFill>
        <p:spPr>
          <a:xfrm>
            <a:off x="10104964" y="2822561"/>
            <a:ext cx="549140" cy="33138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A3695F8-DFE9-0340-8D3A-7630B5A05004}"/>
              </a:ext>
            </a:extLst>
          </p:cNvPr>
          <p:cNvSpPr/>
          <p:nvPr/>
        </p:nvSpPr>
        <p:spPr>
          <a:xfrm>
            <a:off x="9980488" y="3434911"/>
            <a:ext cx="1892075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B40F65A-D717-234F-AEF6-4F9E9D1C03DB}"/>
              </a:ext>
            </a:extLst>
          </p:cNvPr>
          <p:cNvCxnSpPr>
            <a:cxnSpLocks/>
          </p:cNvCxnSpPr>
          <p:nvPr/>
        </p:nvCxnSpPr>
        <p:spPr bwMode="gray">
          <a:xfrm>
            <a:off x="9545128" y="3709115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D8CA134-06D1-9846-9BC6-C1E22F4CFD73}"/>
              </a:ext>
            </a:extLst>
          </p:cNvPr>
          <p:cNvSpPr/>
          <p:nvPr/>
        </p:nvSpPr>
        <p:spPr>
          <a:xfrm>
            <a:off x="9980488" y="4139644"/>
            <a:ext cx="1892075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8B7D5C2-13D3-3A4D-96D9-CCD5F89B4641}"/>
              </a:ext>
            </a:extLst>
          </p:cNvPr>
          <p:cNvCxnSpPr>
            <a:cxnSpLocks/>
          </p:cNvCxnSpPr>
          <p:nvPr/>
        </p:nvCxnSpPr>
        <p:spPr bwMode="gray">
          <a:xfrm>
            <a:off x="9545128" y="4413847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F64AAA70-49C6-8940-858D-135D68CBDD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8830" y="3465128"/>
            <a:ext cx="421409" cy="42140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871BA4D-B22D-F243-BE08-F2A8366DA9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339" r="14487"/>
          <a:stretch/>
        </p:blipFill>
        <p:spPr>
          <a:xfrm>
            <a:off x="10228813" y="4179605"/>
            <a:ext cx="306119" cy="43622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6748FA1-9FE1-4847-AE0F-D8745D613E62}"/>
              </a:ext>
            </a:extLst>
          </p:cNvPr>
          <p:cNvSpPr txBox="1"/>
          <p:nvPr/>
        </p:nvSpPr>
        <p:spPr>
          <a:xfrm>
            <a:off x="10707321" y="2896972"/>
            <a:ext cx="51937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DE01F1-974C-D946-AF90-D089409751A7}"/>
              </a:ext>
            </a:extLst>
          </p:cNvPr>
          <p:cNvSpPr txBox="1"/>
          <p:nvPr/>
        </p:nvSpPr>
        <p:spPr>
          <a:xfrm>
            <a:off x="10723801" y="3597390"/>
            <a:ext cx="84478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0074EA-A57D-FB4C-9470-407E2574459E}"/>
              </a:ext>
            </a:extLst>
          </p:cNvPr>
          <p:cNvSpPr txBox="1"/>
          <p:nvPr/>
        </p:nvSpPr>
        <p:spPr>
          <a:xfrm>
            <a:off x="10740843" y="4305409"/>
            <a:ext cx="113172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Foundry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105">
            <a:extLst>
              <a:ext uri="{FF2B5EF4-FFF2-40B4-BE49-F238E27FC236}">
                <a16:creationId xmlns:a16="http://schemas.microsoft.com/office/drawing/2014/main" id="{B3ED0901-8865-9843-A68D-ABD1FD8EE752}"/>
              </a:ext>
            </a:extLst>
          </p:cNvPr>
          <p:cNvSpPr/>
          <p:nvPr/>
        </p:nvSpPr>
        <p:spPr>
          <a:xfrm>
            <a:off x="2859458" y="3817764"/>
            <a:ext cx="864675" cy="1453421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altLang="zh-CN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Museum</a:t>
            </a:r>
            <a:endParaRPr sz="10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3B3EA-CEE5-D04F-B31E-9A858387E5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348713" y="4944625"/>
            <a:ext cx="495619" cy="3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1" grpId="0" animBg="1"/>
      <p:bldP spid="103" grpId="0" animBg="1"/>
      <p:bldP spid="105" grpId="0"/>
      <p:bldP spid="106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E9CA6-D674-3546-94C4-90AF6963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0AB55-0757-5945-9C03-AB4EF111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6047A-3593-5D40-9110-9865FCCCA38E}"/>
              </a:ext>
            </a:extLst>
          </p:cNvPr>
          <p:cNvSpPr txBox="1"/>
          <p:nvPr/>
        </p:nvSpPr>
        <p:spPr>
          <a:xfrm>
            <a:off x="4728043" y="3956181"/>
            <a:ext cx="2819683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D11EC5-9D9C-4149-ABAD-BDDFAE7596AC}"/>
              </a:ext>
            </a:extLst>
          </p:cNvPr>
          <p:cNvSpPr/>
          <p:nvPr/>
        </p:nvSpPr>
        <p:spPr>
          <a:xfrm>
            <a:off x="3517009" y="2912589"/>
            <a:ext cx="5154804" cy="64357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B0FE07-3EFA-8A44-96BB-1BE07A4511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28043" y="859274"/>
            <a:ext cx="2732738" cy="1893498"/>
          </a:xfrm>
          <a:custGeom>
            <a:avLst/>
            <a:gdLst>
              <a:gd name="T0" fmla="*/ 223 w 384"/>
              <a:gd name="T1" fmla="*/ 75 h 266"/>
              <a:gd name="T2" fmla="*/ 161 w 384"/>
              <a:gd name="T3" fmla="*/ 75 h 266"/>
              <a:gd name="T4" fmla="*/ 192 w 384"/>
              <a:gd name="T5" fmla="*/ 29 h 266"/>
              <a:gd name="T6" fmla="*/ 192 w 384"/>
              <a:gd name="T7" fmla="*/ 122 h 266"/>
              <a:gd name="T8" fmla="*/ 192 w 384"/>
              <a:gd name="T9" fmla="*/ 29 h 266"/>
              <a:gd name="T10" fmla="*/ 242 w 384"/>
              <a:gd name="T11" fmla="*/ 164 h 266"/>
              <a:gd name="T12" fmla="*/ 142 w 384"/>
              <a:gd name="T13" fmla="*/ 250 h 266"/>
              <a:gd name="T14" fmla="*/ 159 w 384"/>
              <a:gd name="T15" fmla="*/ 147 h 266"/>
              <a:gd name="T16" fmla="*/ 181 w 384"/>
              <a:gd name="T17" fmla="*/ 163 h 266"/>
              <a:gd name="T18" fmla="*/ 203 w 384"/>
              <a:gd name="T19" fmla="*/ 163 h 266"/>
              <a:gd name="T20" fmla="*/ 225 w 384"/>
              <a:gd name="T21" fmla="*/ 147 h 266"/>
              <a:gd name="T22" fmla="*/ 212 w 384"/>
              <a:gd name="T23" fmla="*/ 131 h 266"/>
              <a:gd name="T24" fmla="*/ 172 w 384"/>
              <a:gd name="T25" fmla="*/ 131 h 266"/>
              <a:gd name="T26" fmla="*/ 126 w 384"/>
              <a:gd name="T27" fmla="*/ 158 h 266"/>
              <a:gd name="T28" fmla="*/ 258 w 384"/>
              <a:gd name="T29" fmla="*/ 266 h 266"/>
              <a:gd name="T30" fmla="*/ 232 w 384"/>
              <a:gd name="T31" fmla="*/ 131 h 266"/>
              <a:gd name="T32" fmla="*/ 73 w 384"/>
              <a:gd name="T33" fmla="*/ 37 h 266"/>
              <a:gd name="T34" fmla="*/ 31 w 384"/>
              <a:gd name="T35" fmla="*/ 37 h 266"/>
              <a:gd name="T36" fmla="*/ 52 w 384"/>
              <a:gd name="T37" fmla="*/ 0 h 266"/>
              <a:gd name="T38" fmla="*/ 52 w 384"/>
              <a:gd name="T39" fmla="*/ 73 h 266"/>
              <a:gd name="T40" fmla="*/ 52 w 384"/>
              <a:gd name="T41" fmla="*/ 0 h 266"/>
              <a:gd name="T42" fmla="*/ 88 w 384"/>
              <a:gd name="T43" fmla="*/ 107 h 266"/>
              <a:gd name="T44" fmla="*/ 16 w 384"/>
              <a:gd name="T45" fmla="*/ 170 h 266"/>
              <a:gd name="T46" fmla="*/ 27 w 384"/>
              <a:gd name="T47" fmla="*/ 96 h 266"/>
              <a:gd name="T48" fmla="*/ 41 w 384"/>
              <a:gd name="T49" fmla="*/ 107 h 266"/>
              <a:gd name="T50" fmla="*/ 63 w 384"/>
              <a:gd name="T51" fmla="*/ 107 h 266"/>
              <a:gd name="T52" fmla="*/ 77 w 384"/>
              <a:gd name="T53" fmla="*/ 96 h 266"/>
              <a:gd name="T54" fmla="*/ 68 w 384"/>
              <a:gd name="T55" fmla="*/ 80 h 266"/>
              <a:gd name="T56" fmla="*/ 36 w 384"/>
              <a:gd name="T57" fmla="*/ 80 h 266"/>
              <a:gd name="T58" fmla="*/ 0 w 384"/>
              <a:gd name="T59" fmla="*/ 101 h 266"/>
              <a:gd name="T60" fmla="*/ 104 w 384"/>
              <a:gd name="T61" fmla="*/ 186 h 266"/>
              <a:gd name="T62" fmla="*/ 83 w 384"/>
              <a:gd name="T63" fmla="*/ 80 h 266"/>
              <a:gd name="T64" fmla="*/ 353 w 384"/>
              <a:gd name="T65" fmla="*/ 37 h 266"/>
              <a:gd name="T66" fmla="*/ 311 w 384"/>
              <a:gd name="T67" fmla="*/ 37 h 266"/>
              <a:gd name="T68" fmla="*/ 332 w 384"/>
              <a:gd name="T69" fmla="*/ 0 h 266"/>
              <a:gd name="T70" fmla="*/ 332 w 384"/>
              <a:gd name="T71" fmla="*/ 73 h 266"/>
              <a:gd name="T72" fmla="*/ 332 w 384"/>
              <a:gd name="T73" fmla="*/ 0 h 266"/>
              <a:gd name="T74" fmla="*/ 368 w 384"/>
              <a:gd name="T75" fmla="*/ 107 h 266"/>
              <a:gd name="T76" fmla="*/ 296 w 384"/>
              <a:gd name="T77" fmla="*/ 170 h 266"/>
              <a:gd name="T78" fmla="*/ 307 w 384"/>
              <a:gd name="T79" fmla="*/ 96 h 266"/>
              <a:gd name="T80" fmla="*/ 321 w 384"/>
              <a:gd name="T81" fmla="*/ 107 h 266"/>
              <a:gd name="T82" fmla="*/ 343 w 384"/>
              <a:gd name="T83" fmla="*/ 107 h 266"/>
              <a:gd name="T84" fmla="*/ 357 w 384"/>
              <a:gd name="T85" fmla="*/ 96 h 266"/>
              <a:gd name="T86" fmla="*/ 348 w 384"/>
              <a:gd name="T87" fmla="*/ 80 h 266"/>
              <a:gd name="T88" fmla="*/ 316 w 384"/>
              <a:gd name="T89" fmla="*/ 80 h 266"/>
              <a:gd name="T90" fmla="*/ 280 w 384"/>
              <a:gd name="T91" fmla="*/ 101 h 266"/>
              <a:gd name="T92" fmla="*/ 384 w 384"/>
              <a:gd name="T93" fmla="*/ 186 h 266"/>
              <a:gd name="T94" fmla="*/ 363 w 384"/>
              <a:gd name="T95" fmla="*/ 8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66">
                <a:moveTo>
                  <a:pt x="192" y="45"/>
                </a:moveTo>
                <a:cubicBezTo>
                  <a:pt x="209" y="45"/>
                  <a:pt x="223" y="58"/>
                  <a:pt x="223" y="75"/>
                </a:cubicBezTo>
                <a:cubicBezTo>
                  <a:pt x="223" y="92"/>
                  <a:pt x="209" y="106"/>
                  <a:pt x="192" y="106"/>
                </a:cubicBezTo>
                <a:cubicBezTo>
                  <a:pt x="175" y="106"/>
                  <a:pt x="161" y="92"/>
                  <a:pt x="161" y="75"/>
                </a:cubicBezTo>
                <a:cubicBezTo>
                  <a:pt x="161" y="58"/>
                  <a:pt x="175" y="45"/>
                  <a:pt x="192" y="45"/>
                </a:cubicBezTo>
                <a:moveTo>
                  <a:pt x="192" y="29"/>
                </a:moveTo>
                <a:cubicBezTo>
                  <a:pt x="166" y="29"/>
                  <a:pt x="145" y="49"/>
                  <a:pt x="145" y="75"/>
                </a:cubicBezTo>
                <a:cubicBezTo>
                  <a:pt x="145" y="101"/>
                  <a:pt x="166" y="122"/>
                  <a:pt x="192" y="122"/>
                </a:cubicBezTo>
                <a:cubicBezTo>
                  <a:pt x="218" y="122"/>
                  <a:pt x="239" y="101"/>
                  <a:pt x="239" y="75"/>
                </a:cubicBezTo>
                <a:cubicBezTo>
                  <a:pt x="239" y="49"/>
                  <a:pt x="218" y="29"/>
                  <a:pt x="192" y="29"/>
                </a:cubicBezTo>
                <a:close/>
                <a:moveTo>
                  <a:pt x="225" y="147"/>
                </a:moveTo>
                <a:cubicBezTo>
                  <a:pt x="242" y="164"/>
                  <a:pt x="242" y="164"/>
                  <a:pt x="242" y="164"/>
                </a:cubicBezTo>
                <a:cubicBezTo>
                  <a:pt x="242" y="250"/>
                  <a:pt x="242" y="250"/>
                  <a:pt x="242" y="250"/>
                </a:cubicBezTo>
                <a:cubicBezTo>
                  <a:pt x="142" y="250"/>
                  <a:pt x="142" y="250"/>
                  <a:pt x="142" y="250"/>
                </a:cubicBezTo>
                <a:cubicBezTo>
                  <a:pt x="142" y="164"/>
                  <a:pt x="142" y="164"/>
                  <a:pt x="142" y="164"/>
                </a:cubicBezTo>
                <a:cubicBezTo>
                  <a:pt x="159" y="147"/>
                  <a:pt x="159" y="147"/>
                  <a:pt x="159" y="147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81" y="163"/>
                  <a:pt x="181" y="163"/>
                  <a:pt x="181" y="163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03" y="163"/>
                  <a:pt x="203" y="163"/>
                  <a:pt x="203" y="163"/>
                </a:cubicBezTo>
                <a:cubicBezTo>
                  <a:pt x="219" y="147"/>
                  <a:pt x="219" y="147"/>
                  <a:pt x="219" y="147"/>
                </a:cubicBezTo>
                <a:cubicBezTo>
                  <a:pt x="225" y="147"/>
                  <a:pt x="225" y="147"/>
                  <a:pt x="225" y="147"/>
                </a:cubicBezTo>
                <a:moveTo>
                  <a:pt x="232" y="131"/>
                </a:moveTo>
                <a:cubicBezTo>
                  <a:pt x="212" y="131"/>
                  <a:pt x="212" y="131"/>
                  <a:pt x="212" y="131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72" y="131"/>
                  <a:pt x="172" y="131"/>
                  <a:pt x="17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26" y="158"/>
                  <a:pt x="126" y="158"/>
                  <a:pt x="126" y="158"/>
                </a:cubicBezTo>
                <a:cubicBezTo>
                  <a:pt x="126" y="266"/>
                  <a:pt x="126" y="266"/>
                  <a:pt x="126" y="266"/>
                </a:cubicBezTo>
                <a:cubicBezTo>
                  <a:pt x="258" y="266"/>
                  <a:pt x="258" y="266"/>
                  <a:pt x="258" y="266"/>
                </a:cubicBezTo>
                <a:cubicBezTo>
                  <a:pt x="258" y="158"/>
                  <a:pt x="258" y="158"/>
                  <a:pt x="258" y="158"/>
                </a:cubicBezTo>
                <a:cubicBezTo>
                  <a:pt x="232" y="131"/>
                  <a:pt x="232" y="131"/>
                  <a:pt x="232" y="131"/>
                </a:cubicBezTo>
                <a:close/>
                <a:moveTo>
                  <a:pt x="52" y="16"/>
                </a:moveTo>
                <a:cubicBezTo>
                  <a:pt x="64" y="16"/>
                  <a:pt x="73" y="25"/>
                  <a:pt x="73" y="37"/>
                </a:cubicBezTo>
                <a:cubicBezTo>
                  <a:pt x="73" y="48"/>
                  <a:pt x="64" y="57"/>
                  <a:pt x="52" y="57"/>
                </a:cubicBezTo>
                <a:cubicBezTo>
                  <a:pt x="41" y="57"/>
                  <a:pt x="31" y="48"/>
                  <a:pt x="31" y="37"/>
                </a:cubicBezTo>
                <a:cubicBezTo>
                  <a:pt x="31" y="25"/>
                  <a:pt x="41" y="16"/>
                  <a:pt x="52" y="16"/>
                </a:cubicBezTo>
                <a:moveTo>
                  <a:pt x="52" y="0"/>
                </a:moveTo>
                <a:cubicBezTo>
                  <a:pt x="32" y="0"/>
                  <a:pt x="15" y="16"/>
                  <a:pt x="15" y="37"/>
                </a:cubicBezTo>
                <a:cubicBezTo>
                  <a:pt x="15" y="57"/>
                  <a:pt x="32" y="73"/>
                  <a:pt x="52" y="73"/>
                </a:cubicBezTo>
                <a:cubicBezTo>
                  <a:pt x="72" y="73"/>
                  <a:pt x="89" y="57"/>
                  <a:pt x="89" y="37"/>
                </a:cubicBezTo>
                <a:cubicBezTo>
                  <a:pt x="89" y="16"/>
                  <a:pt x="72" y="0"/>
                  <a:pt x="52" y="0"/>
                </a:cubicBezTo>
                <a:close/>
                <a:moveTo>
                  <a:pt x="77" y="96"/>
                </a:moveTo>
                <a:cubicBezTo>
                  <a:pt x="88" y="107"/>
                  <a:pt x="88" y="107"/>
                  <a:pt x="88" y="107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27" y="96"/>
                  <a:pt x="27" y="96"/>
                  <a:pt x="27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74" y="96"/>
                  <a:pt x="74" y="96"/>
                  <a:pt x="74" y="96"/>
                </a:cubicBezTo>
                <a:cubicBezTo>
                  <a:pt x="77" y="96"/>
                  <a:pt x="77" y="96"/>
                  <a:pt x="77" y="96"/>
                </a:cubicBezTo>
                <a:moveTo>
                  <a:pt x="83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52" y="96"/>
                  <a:pt x="52" y="96"/>
                  <a:pt x="52" y="96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86"/>
                  <a:pt x="0" y="186"/>
                  <a:pt x="0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3" y="80"/>
                  <a:pt x="83" y="80"/>
                  <a:pt x="83" y="80"/>
                </a:cubicBezTo>
                <a:close/>
                <a:moveTo>
                  <a:pt x="332" y="16"/>
                </a:moveTo>
                <a:cubicBezTo>
                  <a:pt x="343" y="16"/>
                  <a:pt x="353" y="25"/>
                  <a:pt x="353" y="37"/>
                </a:cubicBezTo>
                <a:cubicBezTo>
                  <a:pt x="353" y="48"/>
                  <a:pt x="343" y="57"/>
                  <a:pt x="332" y="57"/>
                </a:cubicBezTo>
                <a:cubicBezTo>
                  <a:pt x="320" y="57"/>
                  <a:pt x="311" y="48"/>
                  <a:pt x="311" y="37"/>
                </a:cubicBezTo>
                <a:cubicBezTo>
                  <a:pt x="311" y="25"/>
                  <a:pt x="320" y="16"/>
                  <a:pt x="332" y="16"/>
                </a:cubicBezTo>
                <a:moveTo>
                  <a:pt x="332" y="0"/>
                </a:moveTo>
                <a:cubicBezTo>
                  <a:pt x="312" y="0"/>
                  <a:pt x="295" y="16"/>
                  <a:pt x="295" y="37"/>
                </a:cubicBezTo>
                <a:cubicBezTo>
                  <a:pt x="295" y="57"/>
                  <a:pt x="312" y="73"/>
                  <a:pt x="332" y="73"/>
                </a:cubicBezTo>
                <a:cubicBezTo>
                  <a:pt x="352" y="73"/>
                  <a:pt x="369" y="57"/>
                  <a:pt x="369" y="37"/>
                </a:cubicBezTo>
                <a:cubicBezTo>
                  <a:pt x="369" y="16"/>
                  <a:pt x="352" y="0"/>
                  <a:pt x="332" y="0"/>
                </a:cubicBezTo>
                <a:close/>
                <a:moveTo>
                  <a:pt x="357" y="96"/>
                </a:moveTo>
                <a:cubicBezTo>
                  <a:pt x="368" y="107"/>
                  <a:pt x="368" y="107"/>
                  <a:pt x="368" y="107"/>
                </a:cubicBezTo>
                <a:cubicBezTo>
                  <a:pt x="368" y="170"/>
                  <a:pt x="368" y="170"/>
                  <a:pt x="368" y="170"/>
                </a:cubicBezTo>
                <a:cubicBezTo>
                  <a:pt x="296" y="170"/>
                  <a:pt x="296" y="170"/>
                  <a:pt x="296" y="170"/>
                </a:cubicBezTo>
                <a:cubicBezTo>
                  <a:pt x="296" y="107"/>
                  <a:pt x="296" y="107"/>
                  <a:pt x="296" y="107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310" y="96"/>
                  <a:pt x="310" y="96"/>
                  <a:pt x="310" y="96"/>
                </a:cubicBezTo>
                <a:cubicBezTo>
                  <a:pt x="321" y="107"/>
                  <a:pt x="321" y="107"/>
                  <a:pt x="321" y="107"/>
                </a:cubicBezTo>
                <a:cubicBezTo>
                  <a:pt x="332" y="118"/>
                  <a:pt x="332" y="118"/>
                  <a:pt x="332" y="118"/>
                </a:cubicBezTo>
                <a:cubicBezTo>
                  <a:pt x="343" y="107"/>
                  <a:pt x="343" y="107"/>
                  <a:pt x="343" y="107"/>
                </a:cubicBezTo>
                <a:cubicBezTo>
                  <a:pt x="354" y="96"/>
                  <a:pt x="354" y="96"/>
                  <a:pt x="354" y="96"/>
                </a:cubicBezTo>
                <a:cubicBezTo>
                  <a:pt x="357" y="96"/>
                  <a:pt x="357" y="96"/>
                  <a:pt x="357" y="96"/>
                </a:cubicBezTo>
                <a:moveTo>
                  <a:pt x="363" y="80"/>
                </a:moveTo>
                <a:cubicBezTo>
                  <a:pt x="348" y="80"/>
                  <a:pt x="348" y="80"/>
                  <a:pt x="348" y="80"/>
                </a:cubicBezTo>
                <a:cubicBezTo>
                  <a:pt x="332" y="96"/>
                  <a:pt x="332" y="96"/>
                  <a:pt x="332" y="96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01" y="80"/>
                  <a:pt x="301" y="80"/>
                  <a:pt x="301" y="80"/>
                </a:cubicBezTo>
                <a:cubicBezTo>
                  <a:pt x="280" y="101"/>
                  <a:pt x="280" y="101"/>
                  <a:pt x="280" y="101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384" y="186"/>
                  <a:pt x="384" y="186"/>
                  <a:pt x="384" y="186"/>
                </a:cubicBezTo>
                <a:cubicBezTo>
                  <a:pt x="384" y="101"/>
                  <a:pt x="384" y="101"/>
                  <a:pt x="384" y="101"/>
                </a:cubicBezTo>
                <a:cubicBezTo>
                  <a:pt x="363" y="80"/>
                  <a:pt x="363" y="80"/>
                  <a:pt x="363" y="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B9779C-072F-4342-8607-4FFBFA440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491" y="3016928"/>
            <a:ext cx="1539839" cy="43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49" y="3278529"/>
            <a:ext cx="10799431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T1: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zh-CN" altLang="en-US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pipeline?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41">
            <a:extLst>
              <a:ext uri="{FF2B5EF4-FFF2-40B4-BE49-F238E27FC236}">
                <a16:creationId xmlns:a16="http://schemas.microsoft.com/office/drawing/2014/main" id="{FE06AD83-6A30-AA44-A1F5-01B45093DC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0335" y="859274"/>
            <a:ext cx="2327169" cy="1916838"/>
          </a:xfrm>
          <a:custGeom>
            <a:avLst/>
            <a:gdLst>
              <a:gd name="T0" fmla="*/ 114 w 387"/>
              <a:gd name="T1" fmla="*/ 29 h 318"/>
              <a:gd name="T2" fmla="*/ 114 w 387"/>
              <a:gd name="T3" fmla="*/ 50 h 318"/>
              <a:gd name="T4" fmla="*/ 79 w 387"/>
              <a:gd name="T5" fmla="*/ 50 h 318"/>
              <a:gd name="T6" fmla="*/ 79 w 387"/>
              <a:gd name="T7" fmla="*/ 29 h 318"/>
              <a:gd name="T8" fmla="*/ 79 w 387"/>
              <a:gd name="T9" fmla="*/ 50 h 318"/>
              <a:gd name="T10" fmla="*/ 53 w 387"/>
              <a:gd name="T11" fmla="*/ 40 h 318"/>
              <a:gd name="T12" fmla="*/ 32 w 387"/>
              <a:gd name="T13" fmla="*/ 40 h 318"/>
              <a:gd name="T14" fmla="*/ 212 w 387"/>
              <a:gd name="T15" fmla="*/ 244 h 318"/>
              <a:gd name="T16" fmla="*/ 0 w 387"/>
              <a:gd name="T17" fmla="*/ 260 h 318"/>
              <a:gd name="T18" fmla="*/ 320 w 387"/>
              <a:gd name="T19" fmla="*/ 0 h 318"/>
              <a:gd name="T20" fmla="*/ 304 w 387"/>
              <a:gd name="T21" fmla="*/ 146 h 318"/>
              <a:gd name="T22" fmla="*/ 16 w 387"/>
              <a:gd name="T23" fmla="*/ 77 h 318"/>
              <a:gd name="T24" fmla="*/ 212 w 387"/>
              <a:gd name="T25" fmla="*/ 244 h 318"/>
              <a:gd name="T26" fmla="*/ 16 w 387"/>
              <a:gd name="T27" fmla="*/ 61 h 318"/>
              <a:gd name="T28" fmla="*/ 304 w 387"/>
              <a:gd name="T29" fmla="*/ 16 h 318"/>
              <a:gd name="T30" fmla="*/ 338 w 387"/>
              <a:gd name="T31" fmla="*/ 208 h 318"/>
              <a:gd name="T32" fmla="*/ 340 w 387"/>
              <a:gd name="T33" fmla="*/ 189 h 318"/>
              <a:gd name="T34" fmla="*/ 326 w 387"/>
              <a:gd name="T35" fmla="*/ 204 h 318"/>
              <a:gd name="T36" fmla="*/ 291 w 387"/>
              <a:gd name="T37" fmla="*/ 211 h 318"/>
              <a:gd name="T38" fmla="*/ 265 w 387"/>
              <a:gd name="T39" fmla="*/ 194 h 318"/>
              <a:gd name="T40" fmla="*/ 273 w 387"/>
              <a:gd name="T41" fmla="*/ 197 h 318"/>
              <a:gd name="T42" fmla="*/ 273 w 387"/>
              <a:gd name="T43" fmla="*/ 212 h 318"/>
              <a:gd name="T44" fmla="*/ 265 w 387"/>
              <a:gd name="T45" fmla="*/ 216 h 318"/>
              <a:gd name="T46" fmla="*/ 296 w 387"/>
              <a:gd name="T47" fmla="*/ 233 h 318"/>
              <a:gd name="T48" fmla="*/ 290 w 387"/>
              <a:gd name="T49" fmla="*/ 236 h 318"/>
              <a:gd name="T50" fmla="*/ 283 w 387"/>
              <a:gd name="T51" fmla="*/ 238 h 318"/>
              <a:gd name="T52" fmla="*/ 277 w 387"/>
              <a:gd name="T53" fmla="*/ 245 h 318"/>
              <a:gd name="T54" fmla="*/ 254 w 387"/>
              <a:gd name="T55" fmla="*/ 270 h 318"/>
              <a:gd name="T56" fmla="*/ 267 w 387"/>
              <a:gd name="T57" fmla="*/ 280 h 318"/>
              <a:gd name="T58" fmla="*/ 292 w 387"/>
              <a:gd name="T59" fmla="*/ 253 h 318"/>
              <a:gd name="T60" fmla="*/ 299 w 387"/>
              <a:gd name="T61" fmla="*/ 250 h 318"/>
              <a:gd name="T62" fmla="*/ 297 w 387"/>
              <a:gd name="T63" fmla="*/ 243 h 318"/>
              <a:gd name="T64" fmla="*/ 321 w 387"/>
              <a:gd name="T65" fmla="*/ 258 h 318"/>
              <a:gd name="T66" fmla="*/ 346 w 387"/>
              <a:gd name="T67" fmla="*/ 275 h 318"/>
              <a:gd name="T68" fmla="*/ 338 w 387"/>
              <a:gd name="T69" fmla="*/ 272 h 318"/>
              <a:gd name="T70" fmla="*/ 338 w 387"/>
              <a:gd name="T71" fmla="*/ 258 h 318"/>
              <a:gd name="T72" fmla="*/ 346 w 387"/>
              <a:gd name="T73" fmla="*/ 253 h 318"/>
              <a:gd name="T74" fmla="*/ 310 w 387"/>
              <a:gd name="T75" fmla="*/ 230 h 318"/>
              <a:gd name="T76" fmla="*/ 338 w 387"/>
              <a:gd name="T77" fmla="*/ 208 h 318"/>
              <a:gd name="T78" fmla="*/ 328 w 387"/>
              <a:gd name="T79" fmla="*/ 157 h 318"/>
              <a:gd name="T80" fmla="*/ 304 w 387"/>
              <a:gd name="T81" fmla="*/ 158 h 318"/>
              <a:gd name="T82" fmla="*/ 323 w 387"/>
              <a:gd name="T83" fmla="*/ 173 h 318"/>
              <a:gd name="T84" fmla="*/ 281 w 387"/>
              <a:gd name="T85" fmla="*/ 299 h 318"/>
              <a:gd name="T86" fmla="*/ 294 w 387"/>
              <a:gd name="T87" fmla="*/ 170 h 318"/>
              <a:gd name="T88" fmla="*/ 224 w 387"/>
              <a:gd name="T89" fmla="*/ 210 h 318"/>
              <a:gd name="T90" fmla="*/ 302 w 387"/>
              <a:gd name="T91" fmla="*/ 318 h 318"/>
              <a:gd name="T92" fmla="*/ 375 w 387"/>
              <a:gd name="T93" fmla="*/ 19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87" h="318">
                <a:moveTo>
                  <a:pt x="104" y="40"/>
                </a:moveTo>
                <a:cubicBezTo>
                  <a:pt x="104" y="34"/>
                  <a:pt x="109" y="29"/>
                  <a:pt x="114" y="29"/>
                </a:cubicBezTo>
                <a:cubicBezTo>
                  <a:pt x="120" y="29"/>
                  <a:pt x="125" y="34"/>
                  <a:pt x="125" y="40"/>
                </a:cubicBezTo>
                <a:cubicBezTo>
                  <a:pt x="125" y="45"/>
                  <a:pt x="120" y="50"/>
                  <a:pt x="114" y="50"/>
                </a:cubicBezTo>
                <a:cubicBezTo>
                  <a:pt x="109" y="50"/>
                  <a:pt x="104" y="45"/>
                  <a:pt x="104" y="40"/>
                </a:cubicBezTo>
                <a:close/>
                <a:moveTo>
                  <a:pt x="79" y="50"/>
                </a:moveTo>
                <a:cubicBezTo>
                  <a:pt x="85" y="50"/>
                  <a:pt x="90" y="45"/>
                  <a:pt x="90" y="40"/>
                </a:cubicBezTo>
                <a:cubicBezTo>
                  <a:pt x="90" y="34"/>
                  <a:pt x="85" y="29"/>
                  <a:pt x="79" y="29"/>
                </a:cubicBezTo>
                <a:cubicBezTo>
                  <a:pt x="73" y="29"/>
                  <a:pt x="68" y="34"/>
                  <a:pt x="68" y="40"/>
                </a:cubicBezTo>
                <a:cubicBezTo>
                  <a:pt x="68" y="45"/>
                  <a:pt x="73" y="50"/>
                  <a:pt x="79" y="50"/>
                </a:cubicBezTo>
                <a:close/>
                <a:moveTo>
                  <a:pt x="42" y="50"/>
                </a:moveTo>
                <a:cubicBezTo>
                  <a:pt x="48" y="50"/>
                  <a:pt x="53" y="45"/>
                  <a:pt x="53" y="40"/>
                </a:cubicBezTo>
                <a:cubicBezTo>
                  <a:pt x="53" y="34"/>
                  <a:pt x="48" y="29"/>
                  <a:pt x="42" y="29"/>
                </a:cubicBezTo>
                <a:cubicBezTo>
                  <a:pt x="36" y="29"/>
                  <a:pt x="32" y="34"/>
                  <a:pt x="32" y="40"/>
                </a:cubicBezTo>
                <a:cubicBezTo>
                  <a:pt x="32" y="45"/>
                  <a:pt x="36" y="50"/>
                  <a:pt x="42" y="50"/>
                </a:cubicBezTo>
                <a:close/>
                <a:moveTo>
                  <a:pt x="212" y="244"/>
                </a:moveTo>
                <a:cubicBezTo>
                  <a:pt x="216" y="260"/>
                  <a:pt x="216" y="260"/>
                  <a:pt x="216" y="26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0"/>
                  <a:pt x="0" y="0"/>
                  <a:pt x="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138"/>
                  <a:pt x="320" y="138"/>
                  <a:pt x="320" y="138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77"/>
                  <a:pt x="304" y="77"/>
                  <a:pt x="304" y="77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244"/>
                  <a:pt x="16" y="244"/>
                  <a:pt x="16" y="244"/>
                </a:cubicBezTo>
                <a:lnTo>
                  <a:pt x="212" y="244"/>
                </a:lnTo>
                <a:close/>
                <a:moveTo>
                  <a:pt x="16" y="16"/>
                </a:moveTo>
                <a:cubicBezTo>
                  <a:pt x="16" y="61"/>
                  <a:pt x="16" y="61"/>
                  <a:pt x="16" y="61"/>
                </a:cubicBezTo>
                <a:cubicBezTo>
                  <a:pt x="304" y="61"/>
                  <a:pt x="304" y="61"/>
                  <a:pt x="304" y="61"/>
                </a:cubicBezTo>
                <a:cubicBezTo>
                  <a:pt x="304" y="16"/>
                  <a:pt x="304" y="16"/>
                  <a:pt x="304" y="16"/>
                </a:cubicBezTo>
                <a:lnTo>
                  <a:pt x="16" y="16"/>
                </a:lnTo>
                <a:close/>
                <a:moveTo>
                  <a:pt x="338" y="208"/>
                </a:moveTo>
                <a:cubicBezTo>
                  <a:pt x="346" y="195"/>
                  <a:pt x="346" y="195"/>
                  <a:pt x="346" y="195"/>
                </a:cubicBezTo>
                <a:cubicBezTo>
                  <a:pt x="340" y="189"/>
                  <a:pt x="340" y="189"/>
                  <a:pt x="340" y="189"/>
                </a:cubicBezTo>
                <a:cubicBezTo>
                  <a:pt x="327" y="196"/>
                  <a:pt x="327" y="196"/>
                  <a:pt x="327" y="196"/>
                </a:cubicBezTo>
                <a:cubicBezTo>
                  <a:pt x="326" y="204"/>
                  <a:pt x="326" y="204"/>
                  <a:pt x="326" y="204"/>
                </a:cubicBezTo>
                <a:cubicBezTo>
                  <a:pt x="304" y="225"/>
                  <a:pt x="304" y="225"/>
                  <a:pt x="304" y="225"/>
                </a:cubicBezTo>
                <a:cubicBezTo>
                  <a:pt x="291" y="211"/>
                  <a:pt x="291" y="211"/>
                  <a:pt x="291" y="211"/>
                </a:cubicBezTo>
                <a:cubicBezTo>
                  <a:pt x="293" y="205"/>
                  <a:pt x="292" y="199"/>
                  <a:pt x="287" y="194"/>
                </a:cubicBezTo>
                <a:cubicBezTo>
                  <a:pt x="281" y="188"/>
                  <a:pt x="271" y="188"/>
                  <a:pt x="265" y="194"/>
                </a:cubicBezTo>
                <a:cubicBezTo>
                  <a:pt x="264" y="195"/>
                  <a:pt x="263" y="196"/>
                  <a:pt x="263" y="197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80" y="204"/>
                  <a:pt x="280" y="204"/>
                  <a:pt x="280" y="204"/>
                </a:cubicBezTo>
                <a:cubicBezTo>
                  <a:pt x="273" y="212"/>
                  <a:pt x="273" y="212"/>
                  <a:pt x="273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63" y="213"/>
                  <a:pt x="264" y="215"/>
                  <a:pt x="265" y="216"/>
                </a:cubicBezTo>
                <a:cubicBezTo>
                  <a:pt x="270" y="221"/>
                  <a:pt x="276" y="222"/>
                  <a:pt x="282" y="220"/>
                </a:cubicBezTo>
                <a:cubicBezTo>
                  <a:pt x="296" y="233"/>
                  <a:pt x="296" y="233"/>
                  <a:pt x="296" y="233"/>
                </a:cubicBezTo>
                <a:cubicBezTo>
                  <a:pt x="292" y="238"/>
                  <a:pt x="292" y="238"/>
                  <a:pt x="292" y="238"/>
                </a:cubicBezTo>
                <a:cubicBezTo>
                  <a:pt x="290" y="236"/>
                  <a:pt x="290" y="236"/>
                  <a:pt x="290" y="236"/>
                </a:cubicBezTo>
                <a:cubicBezTo>
                  <a:pt x="288" y="234"/>
                  <a:pt x="286" y="234"/>
                  <a:pt x="284" y="236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82" y="239"/>
                  <a:pt x="281" y="241"/>
                  <a:pt x="282" y="242"/>
                </a:cubicBezTo>
                <a:cubicBezTo>
                  <a:pt x="277" y="245"/>
                  <a:pt x="277" y="245"/>
                  <a:pt x="277" y="245"/>
                </a:cubicBezTo>
                <a:cubicBezTo>
                  <a:pt x="255" y="267"/>
                  <a:pt x="255" y="267"/>
                  <a:pt x="255" y="267"/>
                </a:cubicBezTo>
                <a:cubicBezTo>
                  <a:pt x="254" y="270"/>
                  <a:pt x="254" y="270"/>
                  <a:pt x="254" y="270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267" y="280"/>
                  <a:pt x="267" y="280"/>
                  <a:pt x="267" y="280"/>
                </a:cubicBezTo>
                <a:cubicBezTo>
                  <a:pt x="290" y="257"/>
                  <a:pt x="290" y="257"/>
                  <a:pt x="290" y="257"/>
                </a:cubicBezTo>
                <a:cubicBezTo>
                  <a:pt x="292" y="253"/>
                  <a:pt x="292" y="253"/>
                  <a:pt x="292" y="253"/>
                </a:cubicBezTo>
                <a:cubicBezTo>
                  <a:pt x="294" y="253"/>
                  <a:pt x="296" y="253"/>
                  <a:pt x="297" y="252"/>
                </a:cubicBezTo>
                <a:cubicBezTo>
                  <a:pt x="299" y="250"/>
                  <a:pt x="299" y="250"/>
                  <a:pt x="299" y="250"/>
                </a:cubicBezTo>
                <a:cubicBezTo>
                  <a:pt x="300" y="249"/>
                  <a:pt x="300" y="246"/>
                  <a:pt x="299" y="245"/>
                </a:cubicBezTo>
                <a:cubicBezTo>
                  <a:pt x="297" y="243"/>
                  <a:pt x="297" y="243"/>
                  <a:pt x="297" y="243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18" y="264"/>
                  <a:pt x="319" y="271"/>
                  <a:pt x="324" y="275"/>
                </a:cubicBezTo>
                <a:cubicBezTo>
                  <a:pt x="330" y="282"/>
                  <a:pt x="340" y="282"/>
                  <a:pt x="346" y="275"/>
                </a:cubicBezTo>
                <a:cubicBezTo>
                  <a:pt x="347" y="274"/>
                  <a:pt x="348" y="273"/>
                  <a:pt x="349" y="272"/>
                </a:cubicBezTo>
                <a:cubicBezTo>
                  <a:pt x="338" y="272"/>
                  <a:pt x="338" y="272"/>
                  <a:pt x="338" y="272"/>
                </a:cubicBezTo>
                <a:cubicBezTo>
                  <a:pt x="332" y="265"/>
                  <a:pt x="332" y="265"/>
                  <a:pt x="332" y="265"/>
                </a:cubicBezTo>
                <a:cubicBezTo>
                  <a:pt x="338" y="258"/>
                  <a:pt x="338" y="258"/>
                  <a:pt x="338" y="258"/>
                </a:cubicBezTo>
                <a:cubicBezTo>
                  <a:pt x="350" y="258"/>
                  <a:pt x="350" y="258"/>
                  <a:pt x="350" y="258"/>
                </a:cubicBezTo>
                <a:cubicBezTo>
                  <a:pt x="349" y="256"/>
                  <a:pt x="348" y="254"/>
                  <a:pt x="346" y="253"/>
                </a:cubicBezTo>
                <a:cubicBezTo>
                  <a:pt x="342" y="248"/>
                  <a:pt x="335" y="247"/>
                  <a:pt x="329" y="250"/>
                </a:cubicBezTo>
                <a:cubicBezTo>
                  <a:pt x="310" y="230"/>
                  <a:pt x="310" y="230"/>
                  <a:pt x="310" y="230"/>
                </a:cubicBezTo>
                <a:cubicBezTo>
                  <a:pt x="331" y="209"/>
                  <a:pt x="331" y="209"/>
                  <a:pt x="331" y="209"/>
                </a:cubicBezTo>
                <a:lnTo>
                  <a:pt x="338" y="208"/>
                </a:lnTo>
                <a:close/>
                <a:moveTo>
                  <a:pt x="375" y="198"/>
                </a:moveTo>
                <a:cubicBezTo>
                  <a:pt x="365" y="179"/>
                  <a:pt x="348" y="164"/>
                  <a:pt x="328" y="157"/>
                </a:cubicBezTo>
                <a:cubicBezTo>
                  <a:pt x="332" y="144"/>
                  <a:pt x="332" y="144"/>
                  <a:pt x="332" y="144"/>
                </a:cubicBezTo>
                <a:cubicBezTo>
                  <a:pt x="304" y="158"/>
                  <a:pt x="304" y="158"/>
                  <a:pt x="304" y="158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23" y="173"/>
                  <a:pt x="323" y="173"/>
                  <a:pt x="323" y="173"/>
                </a:cubicBezTo>
                <a:cubicBezTo>
                  <a:pt x="357" y="184"/>
                  <a:pt x="376" y="221"/>
                  <a:pt x="365" y="256"/>
                </a:cubicBezTo>
                <a:cubicBezTo>
                  <a:pt x="354" y="291"/>
                  <a:pt x="316" y="310"/>
                  <a:pt x="281" y="299"/>
                </a:cubicBezTo>
                <a:cubicBezTo>
                  <a:pt x="247" y="287"/>
                  <a:pt x="228" y="250"/>
                  <a:pt x="239" y="215"/>
                </a:cubicBezTo>
                <a:cubicBezTo>
                  <a:pt x="247" y="191"/>
                  <a:pt x="268" y="173"/>
                  <a:pt x="294" y="170"/>
                </a:cubicBezTo>
                <a:cubicBezTo>
                  <a:pt x="292" y="154"/>
                  <a:pt x="292" y="154"/>
                  <a:pt x="292" y="154"/>
                </a:cubicBezTo>
                <a:cubicBezTo>
                  <a:pt x="260" y="158"/>
                  <a:pt x="233" y="180"/>
                  <a:pt x="224" y="210"/>
                </a:cubicBezTo>
                <a:cubicBezTo>
                  <a:pt x="210" y="253"/>
                  <a:pt x="233" y="300"/>
                  <a:pt x="277" y="314"/>
                </a:cubicBezTo>
                <a:cubicBezTo>
                  <a:pt x="285" y="316"/>
                  <a:pt x="293" y="318"/>
                  <a:pt x="302" y="318"/>
                </a:cubicBezTo>
                <a:cubicBezTo>
                  <a:pt x="336" y="318"/>
                  <a:pt x="369" y="296"/>
                  <a:pt x="380" y="261"/>
                </a:cubicBezTo>
                <a:cubicBezTo>
                  <a:pt x="387" y="240"/>
                  <a:pt x="385" y="218"/>
                  <a:pt x="375" y="19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4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" id="{B183BFB5-ADCC-614F-8763-A31A5905F53C}" vid="{01B8A687-B356-EC41-A578-B855381E234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739</Words>
  <Application>Microsoft Macintosh PowerPoint</Application>
  <PresentationFormat>Custom</PresentationFormat>
  <Paragraphs>248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Camphor Std</vt:lpstr>
      <vt:lpstr>Arial</vt:lpstr>
      <vt:lpstr>Metropolis</vt:lpstr>
      <vt:lpstr>Metropolis Light</vt:lpstr>
      <vt:lpstr>VMware_white_16x9</vt:lpstr>
      <vt:lpstr>Harbor Deep Dive</vt:lpstr>
      <vt:lpstr>PowerPoint Presentation</vt:lpstr>
      <vt:lpstr>Agenda</vt:lpstr>
      <vt:lpstr>PowerPoint Presentation</vt:lpstr>
      <vt:lpstr>Key Features</vt:lpstr>
      <vt:lpstr>More Features</vt:lpstr>
      <vt:lpstr>Harbor Architecture</vt:lpstr>
      <vt:lpstr>PowerPoint Presentation</vt:lpstr>
      <vt:lpstr>PowerPoint Presentation</vt:lpstr>
      <vt:lpstr>Robot account</vt:lpstr>
      <vt:lpstr>Webhooks</vt:lpstr>
      <vt:lpstr>Richer metadata </vt:lpstr>
      <vt:lpstr>“harborctl”</vt:lpstr>
      <vt:lpstr>Devops</vt:lpstr>
      <vt:lpstr>PowerPoint Presentation</vt:lpstr>
      <vt:lpstr>Replication - today</vt:lpstr>
      <vt:lpstr>Replication - Multi-target, Bi-Direction</vt:lpstr>
      <vt:lpstr>PowerPoint Presentation</vt:lpstr>
      <vt:lpstr>Tenancy model</vt:lpstr>
      <vt:lpstr>Tenancy model</vt:lpstr>
      <vt:lpstr>Flexible RBAC</vt:lpstr>
      <vt:lpstr>Quota</vt:lpstr>
      <vt:lpstr>Multi Tenant </vt:lpstr>
      <vt:lpstr>PowerPoint Presentation</vt:lpstr>
      <vt:lpstr>Advance features</vt:lpstr>
      <vt:lpstr>The challenge</vt:lpstr>
      <vt:lpstr>The challenge</vt:lpstr>
      <vt:lpstr>Involvement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Zou</dc:creator>
  <cp:lastModifiedBy/>
  <cp:revision>1</cp:revision>
  <dcterms:created xsi:type="dcterms:W3CDTF">2018-10-12T06:25:44Z</dcterms:created>
  <dcterms:modified xsi:type="dcterms:W3CDTF">2018-12-15T14:57:10Z</dcterms:modified>
</cp:coreProperties>
</file>